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18"/>
  </p:notesMasterIdLst>
  <p:handoutMasterIdLst>
    <p:handoutMasterId r:id="rId19"/>
  </p:handoutMasterIdLst>
  <p:sldIdLst>
    <p:sldId id="506" r:id="rId2"/>
    <p:sldId id="477" r:id="rId3"/>
    <p:sldId id="482" r:id="rId4"/>
    <p:sldId id="500" r:id="rId5"/>
    <p:sldId id="474" r:id="rId6"/>
    <p:sldId id="481" r:id="rId7"/>
    <p:sldId id="501" r:id="rId8"/>
    <p:sldId id="491" r:id="rId9"/>
    <p:sldId id="496" r:id="rId10"/>
    <p:sldId id="499" r:id="rId11"/>
    <p:sldId id="497" r:id="rId12"/>
    <p:sldId id="489" r:id="rId13"/>
    <p:sldId id="503" r:id="rId14"/>
    <p:sldId id="498" r:id="rId15"/>
    <p:sldId id="504" r:id="rId16"/>
    <p:sldId id="490" r:id="rId1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3366"/>
    <a:srgbClr val="FF0066"/>
    <a:srgbClr val="FF9900"/>
    <a:srgbClr val="33CC33"/>
    <a:srgbClr val="00FF00"/>
    <a:srgbClr val="CC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52" autoAdjust="0"/>
    <p:restoredTop sz="89387" autoAdjust="0"/>
  </p:normalViewPr>
  <p:slideViewPr>
    <p:cSldViewPr>
      <p:cViewPr varScale="1">
        <p:scale>
          <a:sx n="66" d="100"/>
          <a:sy n="66" d="100"/>
        </p:scale>
        <p:origin x="1290" y="78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 altLang="vi-VN"/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vi-VN"/>
          </a:p>
        </p:txBody>
      </p:sp>
      <p:sp>
        <p:nvSpPr>
          <p:cNvPr id="71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 altLang="vi-VN"/>
          </a:p>
        </p:txBody>
      </p:sp>
      <p:sp>
        <p:nvSpPr>
          <p:cNvPr id="71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5D6D38-F0A0-4468-8AE7-8AF09B701977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01847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 altLang="vi-VN"/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vi-VN"/>
          </a:p>
        </p:txBody>
      </p:sp>
      <p:sp>
        <p:nvSpPr>
          <p:cNvPr id="446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6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446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 altLang="vi-VN"/>
          </a:p>
        </p:txBody>
      </p:sp>
      <p:sp>
        <p:nvSpPr>
          <p:cNvPr id="446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77DFB0-AF1C-41D2-B1C6-1D53C012558C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180068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FA9AD-BA44-4DF1-B161-6F93FC37A728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07543-3418-4049-9068-67782968109B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620E4-1EDF-435C-B3D9-772243896B9E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109B311E-5E24-4131-B0C1-5F041EF6A4D0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993366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68D60169-00BA-4F11-A783-82EC1D9FC7EC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25726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7B9A8DC0-68DC-4605-990F-D60D01D25FA6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15699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9A3B-269A-4838-A9D7-D3EB84835D9C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69ED-1367-4278-BE3A-974A57D0C0C3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CA9E-94B5-44BA-89BF-4A81075D7947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116A-A982-4E7E-A30A-AF1DCD6A4CAA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332EC-DF83-4586-9C68-FE7154771FF9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7079B-12AC-490C-9266-207E118A3300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6599-28E8-4F95-A25C-3E74F481A192}" type="slidenum">
              <a:rPr lang="en-US" altLang="vi-VN" smtClean="0"/>
              <a:pPr/>
              <a:t>‹#›</a:t>
            </a:fld>
            <a:endParaRPr lang="en-US" altLang="vi-V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4134FE-1F95-40AF-B2A7-CEBAAE87017D}" type="slidenum">
              <a:rPr lang="en-US" altLang="vi-VN" smtClean="0"/>
              <a:pPr/>
              <a:t>‹#›</a:t>
            </a:fld>
            <a:endParaRPr lang="en-US" altLang="vi-V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D718633-F1E6-4CB3-83F4-48019FC504F9}" type="slidenum">
              <a:rPr lang="en-US" altLang="vi-VN" smtClean="0"/>
              <a:pPr/>
              <a:t>‹#›</a:t>
            </a:fld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alt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3.jpeg"/><Relationship Id="rId7" Type="http://schemas.openxmlformats.org/officeDocument/2006/relationships/image" Target="../media/image17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5.jpeg"/><Relationship Id="rId10" Type="http://schemas.openxmlformats.org/officeDocument/2006/relationships/image" Target="../media/image20.gif"/><Relationship Id="rId4" Type="http://schemas.openxmlformats.org/officeDocument/2006/relationships/image" Target="../media/image14.jpeg"/><Relationship Id="rId9" Type="http://schemas.openxmlformats.org/officeDocument/2006/relationships/image" Target="../media/image19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14.xml"/><Relationship Id="rId1" Type="http://schemas.openxmlformats.org/officeDocument/2006/relationships/audio" Target="file:///D:\My%20documents\My%20Music\nhac%20hoa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.bin"/><Relationship Id="rId12" Type="http://schemas.openxmlformats.org/officeDocument/2006/relationships/image" Target="../media/image9.png"/><Relationship Id="rId2" Type="http://schemas.openxmlformats.org/officeDocument/2006/relationships/audio" Target="file:///G:\475aa285a82d34f4efe8b55303c5bbff.mp3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gif"/><Relationship Id="rId11" Type="http://schemas.openxmlformats.org/officeDocument/2006/relationships/oleObject" Target="../embeddings/oleObject4.bin"/><Relationship Id="rId5" Type="http://schemas.openxmlformats.org/officeDocument/2006/relationships/image" Target="../media/image7.gi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6.gif"/><Relationship Id="rId9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1924" name="Picture 4" descr="FLOWER_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8" name="WordArt 16"/>
          <p:cNvSpPr>
            <a:spLocks noChangeArrowheads="1" noChangeShapeType="1" noTextEdit="1"/>
          </p:cNvSpPr>
          <p:nvPr/>
        </p:nvSpPr>
        <p:spPr bwMode="auto">
          <a:xfrm>
            <a:off x="1905000" y="31845"/>
            <a:ext cx="5715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 dirty="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00FF"/>
                </a:solidFill>
              </a:rPr>
              <a:t>Môn : Toán</a:t>
            </a:r>
            <a:endParaRPr lang="vi-VN" sz="3600" b="1" kern="10" dirty="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rgbClr val="CC00FF"/>
              </a:solidFill>
            </a:endParaRPr>
          </a:p>
        </p:txBody>
      </p:sp>
      <p:sp>
        <p:nvSpPr>
          <p:cNvPr id="721926" name="WordArt 6"/>
          <p:cNvSpPr>
            <a:spLocks noChangeArrowheads="1" noChangeShapeType="1" noTextEdit="1"/>
          </p:cNvSpPr>
          <p:nvPr/>
        </p:nvSpPr>
        <p:spPr bwMode="auto">
          <a:xfrm>
            <a:off x="2005013" y="4629150"/>
            <a:ext cx="5157787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815"/>
              </a:avLst>
            </a:prstTxWarp>
          </a:bodyPr>
          <a:lstStyle/>
          <a:p>
            <a:r>
              <a:rPr lang="vi-VN" sz="28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</a:rPr>
              <a:t>Lớp : </a:t>
            </a:r>
            <a:r>
              <a:rPr lang="vi-VN" sz="28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</a:rPr>
              <a:t>3</a:t>
            </a:r>
            <a:endParaRPr lang="vi-VN" sz="2800" b="1" i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72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3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8" dur="2000" fill="hold"/>
                                        <p:tgtEl>
                                          <p:spTgt spid="7219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2000" fill="hold"/>
                                        <p:tgtEl>
                                          <p:spTgt spid="7219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2000" fill="hold"/>
                                        <p:tgtEl>
                                          <p:spTgt spid="7219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219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8" grpId="0" animBg="1"/>
      <p:bldP spid="3088" grpId="1" animBg="1"/>
      <p:bldP spid="721926" grpId="0" animBg="1"/>
      <p:bldP spid="72192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Line 2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6563" name="Line 3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6564" name="Line 4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6565" name="Line 5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6566" name="Rectangle 6"/>
          <p:cNvSpPr>
            <a:spLocks noChangeArrowheads="1"/>
          </p:cNvSpPr>
          <p:nvPr/>
        </p:nvSpPr>
        <p:spPr bwMode="auto">
          <a:xfrm>
            <a:off x="2057400" y="166688"/>
            <a:ext cx="670560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vi-VN" sz="3800" b="1">
                <a:solidFill>
                  <a:srgbClr val="F80E46"/>
                </a:solidFill>
                <a:latin typeface="VNI-Bodon-Poster" pitchFamily="2" charset="0"/>
              </a:rPr>
              <a:t>Laøm quen vôùi bieåu thöùc</a:t>
            </a:r>
          </a:p>
        </p:txBody>
      </p:sp>
      <p:sp>
        <p:nvSpPr>
          <p:cNvPr id="706567" name="Rectangle 7"/>
          <p:cNvSpPr>
            <a:spLocks noRot="1" noChangeArrowheads="1"/>
          </p:cNvSpPr>
          <p:nvPr/>
        </p:nvSpPr>
        <p:spPr bwMode="auto">
          <a:xfrm>
            <a:off x="457200" y="152400"/>
            <a:ext cx="190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l" eaLnBrk="1" hangingPunct="1"/>
            <a:r>
              <a:rPr lang="en-US" altLang="vi-VN" sz="4000" b="1" u="sng">
                <a:solidFill>
                  <a:srgbClr val="00080C"/>
                </a:solidFill>
                <a:effectLst/>
                <a:latin typeface="VNI-Times" pitchFamily="2" charset="0"/>
              </a:rPr>
              <a:t>Toaùn</a:t>
            </a:r>
            <a:r>
              <a:rPr lang="en-US" altLang="vi-VN" sz="4000" b="1">
                <a:solidFill>
                  <a:srgbClr val="00080C"/>
                </a:solidFill>
                <a:effectLst/>
                <a:latin typeface="VNI-Times" pitchFamily="2" charset="0"/>
              </a:rPr>
              <a:t> :</a:t>
            </a:r>
          </a:p>
        </p:txBody>
      </p:sp>
      <p:sp>
        <p:nvSpPr>
          <p:cNvPr id="706568" name="Text Box 8"/>
          <p:cNvSpPr txBox="1">
            <a:spLocks noChangeArrowheads="1"/>
          </p:cNvSpPr>
          <p:nvPr/>
        </p:nvSpPr>
        <p:spPr bwMode="auto">
          <a:xfrm>
            <a:off x="5089525" y="3313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 altLang="vi-VN"/>
          </a:p>
        </p:txBody>
      </p:sp>
      <p:sp>
        <p:nvSpPr>
          <p:cNvPr id="706569" name="Text Box 9"/>
          <p:cNvSpPr txBox="1">
            <a:spLocks noChangeArrowheads="1"/>
          </p:cNvSpPr>
          <p:nvPr/>
        </p:nvSpPr>
        <p:spPr bwMode="auto">
          <a:xfrm>
            <a:off x="381000" y="1584325"/>
            <a:ext cx="891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4000" b="1" i="1">
                <a:latin typeface="VNI-Times" pitchFamily="2" charset="0"/>
              </a:rPr>
              <a:t>Moãi bieåu thöùc sau coù giaù trò laø soá naøo ?</a:t>
            </a:r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38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706570" name="Text Box 10"/>
          <p:cNvSpPr txBox="1">
            <a:spLocks noChangeArrowheads="1"/>
          </p:cNvSpPr>
          <p:nvPr/>
        </p:nvSpPr>
        <p:spPr bwMode="auto">
          <a:xfrm>
            <a:off x="0" y="2651125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B53F2B"/>
                </a:solidFill>
                <a:latin typeface="VNI-Times" pitchFamily="2" charset="0"/>
              </a:rPr>
              <a:t>a)</a:t>
            </a:r>
          </a:p>
        </p:txBody>
      </p:sp>
      <p:sp>
        <p:nvSpPr>
          <p:cNvPr id="706571" name="Oval 11"/>
          <p:cNvSpPr>
            <a:spLocks noChangeArrowheads="1"/>
          </p:cNvSpPr>
          <p:nvPr/>
        </p:nvSpPr>
        <p:spPr bwMode="auto">
          <a:xfrm>
            <a:off x="304800" y="914400"/>
            <a:ext cx="1828800" cy="762000"/>
          </a:xfrm>
          <a:prstGeom prst="ellipse">
            <a:avLst/>
          </a:prstGeom>
          <a:gradFill rotWithShape="1">
            <a:gsLst>
              <a:gs pos="0">
                <a:srgbClr val="1A7C31"/>
              </a:gs>
              <a:gs pos="50000">
                <a:srgbClr val="1A7C31">
                  <a:gamma/>
                  <a:tint val="34902"/>
                  <a:invGamma/>
                </a:srgbClr>
              </a:gs>
              <a:gs pos="100000">
                <a:srgbClr val="1A7C31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vi-VN" sz="3600" b="1">
                <a:solidFill>
                  <a:srgbClr val="000000"/>
                </a:solidFill>
                <a:latin typeface="VNI-Times" pitchFamily="2" charset="0"/>
              </a:rPr>
              <a:t> </a:t>
            </a:r>
            <a:r>
              <a:rPr lang="en-US" altLang="vi-VN" sz="3800" b="1">
                <a:solidFill>
                  <a:srgbClr val="000000"/>
                </a:solidFill>
                <a:latin typeface="VNI-Times" pitchFamily="2" charset="0"/>
              </a:rPr>
              <a:t>2 / 78</a:t>
            </a:r>
          </a:p>
        </p:txBody>
      </p:sp>
      <p:sp>
        <p:nvSpPr>
          <p:cNvPr id="706572" name="Rectangle 12"/>
          <p:cNvSpPr>
            <a:spLocks noChangeArrowheads="1"/>
          </p:cNvSpPr>
          <p:nvPr/>
        </p:nvSpPr>
        <p:spPr bwMode="auto">
          <a:xfrm>
            <a:off x="6096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52 + 23</a:t>
            </a:r>
          </a:p>
        </p:txBody>
      </p:sp>
      <p:sp>
        <p:nvSpPr>
          <p:cNvPr id="706573" name="Oval 13"/>
          <p:cNvSpPr>
            <a:spLocks noChangeArrowheads="1"/>
          </p:cNvSpPr>
          <p:nvPr/>
        </p:nvSpPr>
        <p:spPr bwMode="auto">
          <a:xfrm>
            <a:off x="7772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360</a:t>
            </a:r>
          </a:p>
        </p:txBody>
      </p:sp>
      <p:sp>
        <p:nvSpPr>
          <p:cNvPr id="706574" name="Rectangle 14"/>
          <p:cNvSpPr>
            <a:spLocks noChangeArrowheads="1"/>
          </p:cNvSpPr>
          <p:nvPr/>
        </p:nvSpPr>
        <p:spPr bwMode="auto">
          <a:xfrm>
            <a:off x="34290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84 - 32</a:t>
            </a:r>
          </a:p>
        </p:txBody>
      </p:sp>
      <p:sp>
        <p:nvSpPr>
          <p:cNvPr id="706575" name="Rectangle 15"/>
          <p:cNvSpPr>
            <a:spLocks noChangeArrowheads="1"/>
          </p:cNvSpPr>
          <p:nvPr/>
        </p:nvSpPr>
        <p:spPr bwMode="auto">
          <a:xfrm>
            <a:off x="6324600" y="2667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169 - 20 + 1</a:t>
            </a:r>
          </a:p>
        </p:txBody>
      </p:sp>
      <p:sp>
        <p:nvSpPr>
          <p:cNvPr id="706576" name="Rectangle 16"/>
          <p:cNvSpPr>
            <a:spLocks noChangeArrowheads="1"/>
          </p:cNvSpPr>
          <p:nvPr/>
        </p:nvSpPr>
        <p:spPr bwMode="auto">
          <a:xfrm>
            <a:off x="6096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86 : 2</a:t>
            </a:r>
          </a:p>
        </p:txBody>
      </p:sp>
      <p:sp>
        <p:nvSpPr>
          <p:cNvPr id="706577" name="Rectangle 17"/>
          <p:cNvSpPr>
            <a:spLocks noChangeArrowheads="1"/>
          </p:cNvSpPr>
          <p:nvPr/>
        </p:nvSpPr>
        <p:spPr bwMode="auto">
          <a:xfrm>
            <a:off x="34290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120 x 3</a:t>
            </a:r>
          </a:p>
        </p:txBody>
      </p:sp>
      <p:sp>
        <p:nvSpPr>
          <p:cNvPr id="706578" name="Oval 18"/>
          <p:cNvSpPr>
            <a:spLocks noChangeArrowheads="1"/>
          </p:cNvSpPr>
          <p:nvPr/>
        </p:nvSpPr>
        <p:spPr bwMode="auto">
          <a:xfrm>
            <a:off x="63246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43</a:t>
            </a:r>
          </a:p>
        </p:txBody>
      </p:sp>
      <p:sp>
        <p:nvSpPr>
          <p:cNvPr id="706579" name="Oval 19"/>
          <p:cNvSpPr>
            <a:spLocks noChangeArrowheads="1"/>
          </p:cNvSpPr>
          <p:nvPr/>
        </p:nvSpPr>
        <p:spPr bwMode="auto">
          <a:xfrm>
            <a:off x="48768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53</a:t>
            </a:r>
          </a:p>
        </p:txBody>
      </p:sp>
      <p:sp>
        <p:nvSpPr>
          <p:cNvPr id="706580" name="Oval 20"/>
          <p:cNvSpPr>
            <a:spLocks noChangeArrowheads="1"/>
          </p:cNvSpPr>
          <p:nvPr/>
        </p:nvSpPr>
        <p:spPr bwMode="auto">
          <a:xfrm>
            <a:off x="34290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52</a:t>
            </a:r>
          </a:p>
        </p:txBody>
      </p:sp>
      <p:sp>
        <p:nvSpPr>
          <p:cNvPr id="706581" name="Oval 21"/>
          <p:cNvSpPr>
            <a:spLocks noChangeArrowheads="1"/>
          </p:cNvSpPr>
          <p:nvPr/>
        </p:nvSpPr>
        <p:spPr bwMode="auto">
          <a:xfrm>
            <a:off x="19812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75</a:t>
            </a:r>
          </a:p>
        </p:txBody>
      </p:sp>
      <p:sp>
        <p:nvSpPr>
          <p:cNvPr id="706582" name="Oval 22"/>
          <p:cNvSpPr>
            <a:spLocks noChangeArrowheads="1"/>
          </p:cNvSpPr>
          <p:nvPr/>
        </p:nvSpPr>
        <p:spPr bwMode="auto">
          <a:xfrm>
            <a:off x="533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150</a:t>
            </a:r>
          </a:p>
        </p:txBody>
      </p:sp>
      <p:sp>
        <p:nvSpPr>
          <p:cNvPr id="706583" name="Text Box 23"/>
          <p:cNvSpPr txBox="1">
            <a:spLocks noChangeArrowheads="1"/>
          </p:cNvSpPr>
          <p:nvPr/>
        </p:nvSpPr>
        <p:spPr bwMode="auto">
          <a:xfrm>
            <a:off x="2819400" y="266700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B53F2B"/>
                </a:solidFill>
                <a:latin typeface="VNI-Times" pitchFamily="2" charset="0"/>
              </a:rPr>
              <a:t>b)</a:t>
            </a:r>
          </a:p>
        </p:txBody>
      </p:sp>
      <p:sp>
        <p:nvSpPr>
          <p:cNvPr id="706584" name="Text Box 24"/>
          <p:cNvSpPr txBox="1">
            <a:spLocks noChangeArrowheads="1"/>
          </p:cNvSpPr>
          <p:nvPr/>
        </p:nvSpPr>
        <p:spPr bwMode="auto">
          <a:xfrm>
            <a:off x="5715000" y="259080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B53F2B"/>
                </a:solidFill>
                <a:latin typeface="VNI-Times" pitchFamily="2" charset="0"/>
              </a:rPr>
              <a:t>c)</a:t>
            </a:r>
          </a:p>
        </p:txBody>
      </p:sp>
      <p:sp>
        <p:nvSpPr>
          <p:cNvPr id="706585" name="Text Box 25"/>
          <p:cNvSpPr txBox="1">
            <a:spLocks noChangeArrowheads="1"/>
          </p:cNvSpPr>
          <p:nvPr/>
        </p:nvSpPr>
        <p:spPr bwMode="auto">
          <a:xfrm>
            <a:off x="0" y="525780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B53F2B"/>
                </a:solidFill>
                <a:latin typeface="VNI-Times" pitchFamily="2" charset="0"/>
              </a:rPr>
              <a:t>d)</a:t>
            </a:r>
          </a:p>
        </p:txBody>
      </p:sp>
      <p:sp>
        <p:nvSpPr>
          <p:cNvPr id="706586" name="Text Box 26"/>
          <p:cNvSpPr txBox="1">
            <a:spLocks noChangeArrowheads="1"/>
          </p:cNvSpPr>
          <p:nvPr/>
        </p:nvSpPr>
        <p:spPr bwMode="auto">
          <a:xfrm>
            <a:off x="2819400" y="525780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B53F2B"/>
                </a:solidFill>
                <a:latin typeface="VNI-Times" pitchFamily="2" charset="0"/>
              </a:rPr>
              <a:t>e)</a:t>
            </a:r>
          </a:p>
        </p:txBody>
      </p:sp>
      <p:sp>
        <p:nvSpPr>
          <p:cNvPr id="706587" name="Text Box 27"/>
          <p:cNvSpPr txBox="1">
            <a:spLocks noChangeArrowheads="1"/>
          </p:cNvSpPr>
          <p:nvPr/>
        </p:nvSpPr>
        <p:spPr bwMode="auto">
          <a:xfrm>
            <a:off x="5715000" y="525780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B53F2B"/>
                </a:solidFill>
                <a:latin typeface="VNI-Times" pitchFamily="2" charset="0"/>
              </a:rPr>
              <a:t>g)</a:t>
            </a:r>
          </a:p>
        </p:txBody>
      </p:sp>
      <p:sp>
        <p:nvSpPr>
          <p:cNvPr id="706593" name="Rectangle 33"/>
          <p:cNvSpPr>
            <a:spLocks noChangeArrowheads="1"/>
          </p:cNvSpPr>
          <p:nvPr/>
        </p:nvSpPr>
        <p:spPr bwMode="auto">
          <a:xfrm>
            <a:off x="6324600" y="5334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45 + 5 + 3</a:t>
            </a:r>
          </a:p>
        </p:txBody>
      </p:sp>
      <p:sp>
        <p:nvSpPr>
          <p:cNvPr id="706598" name="Line 38"/>
          <p:cNvSpPr>
            <a:spLocks noChangeShapeType="1"/>
          </p:cNvSpPr>
          <p:nvPr/>
        </p:nvSpPr>
        <p:spPr bwMode="auto">
          <a:xfrm>
            <a:off x="1447800" y="3429000"/>
            <a:ext cx="8382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065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Line 2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3491" name="Line 3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3492" name="Line 4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3493" name="Line 5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3494" name="Rectangle 6"/>
          <p:cNvSpPr>
            <a:spLocks noChangeArrowheads="1"/>
          </p:cNvSpPr>
          <p:nvPr/>
        </p:nvSpPr>
        <p:spPr bwMode="auto">
          <a:xfrm>
            <a:off x="2057400" y="166688"/>
            <a:ext cx="670560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vi-VN" sz="3800" b="1">
                <a:solidFill>
                  <a:srgbClr val="F80E46"/>
                </a:solidFill>
                <a:latin typeface="VNI-Bodon-Poster" pitchFamily="2" charset="0"/>
              </a:rPr>
              <a:t>Laøm quen vôùi bieåu thöùc</a:t>
            </a:r>
          </a:p>
        </p:txBody>
      </p:sp>
      <p:sp>
        <p:nvSpPr>
          <p:cNvPr id="703495" name="Rectangle 7"/>
          <p:cNvSpPr>
            <a:spLocks noRot="1" noChangeArrowheads="1"/>
          </p:cNvSpPr>
          <p:nvPr/>
        </p:nvSpPr>
        <p:spPr bwMode="auto">
          <a:xfrm>
            <a:off x="457200" y="152400"/>
            <a:ext cx="190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l" eaLnBrk="1" hangingPunct="1"/>
            <a:r>
              <a:rPr lang="en-US" altLang="vi-VN" sz="4000" b="1" u="sng">
                <a:solidFill>
                  <a:srgbClr val="00080C"/>
                </a:solidFill>
                <a:effectLst/>
                <a:latin typeface="VNI-Times" pitchFamily="2" charset="0"/>
              </a:rPr>
              <a:t>Toaùn</a:t>
            </a:r>
            <a:r>
              <a:rPr lang="en-US" altLang="vi-VN" sz="4000" b="1">
                <a:solidFill>
                  <a:srgbClr val="00080C"/>
                </a:solidFill>
                <a:effectLst/>
                <a:latin typeface="VNI-Times" pitchFamily="2" charset="0"/>
              </a:rPr>
              <a:t> :</a:t>
            </a:r>
          </a:p>
        </p:txBody>
      </p:sp>
      <p:sp>
        <p:nvSpPr>
          <p:cNvPr id="703496" name="Text Box 8"/>
          <p:cNvSpPr txBox="1">
            <a:spLocks noChangeArrowheads="1"/>
          </p:cNvSpPr>
          <p:nvPr/>
        </p:nvSpPr>
        <p:spPr bwMode="auto">
          <a:xfrm>
            <a:off x="5089525" y="3313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 altLang="vi-VN"/>
          </a:p>
        </p:txBody>
      </p:sp>
      <p:sp>
        <p:nvSpPr>
          <p:cNvPr id="703497" name="Text Box 9"/>
          <p:cNvSpPr txBox="1">
            <a:spLocks noChangeArrowheads="1"/>
          </p:cNvSpPr>
          <p:nvPr/>
        </p:nvSpPr>
        <p:spPr bwMode="auto">
          <a:xfrm>
            <a:off x="381000" y="1584325"/>
            <a:ext cx="891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4000" b="1" i="1">
                <a:latin typeface="VNI-Times" pitchFamily="2" charset="0"/>
              </a:rPr>
              <a:t>Moãi bieåu thöùc sau coù giaù trò laø soá naøo ?</a:t>
            </a:r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38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703498" name="Text Box 10"/>
          <p:cNvSpPr txBox="1">
            <a:spLocks noChangeArrowheads="1"/>
          </p:cNvSpPr>
          <p:nvPr/>
        </p:nvSpPr>
        <p:spPr bwMode="auto">
          <a:xfrm>
            <a:off x="0" y="2651125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B53F2B"/>
                </a:solidFill>
                <a:latin typeface="VNI-Times" pitchFamily="2" charset="0"/>
              </a:rPr>
              <a:t>a)</a:t>
            </a:r>
          </a:p>
        </p:txBody>
      </p:sp>
      <p:sp>
        <p:nvSpPr>
          <p:cNvPr id="703499" name="Oval 11"/>
          <p:cNvSpPr>
            <a:spLocks noChangeArrowheads="1"/>
          </p:cNvSpPr>
          <p:nvPr/>
        </p:nvSpPr>
        <p:spPr bwMode="auto">
          <a:xfrm>
            <a:off x="304800" y="914400"/>
            <a:ext cx="1828800" cy="762000"/>
          </a:xfrm>
          <a:prstGeom prst="ellipse">
            <a:avLst/>
          </a:prstGeom>
          <a:gradFill rotWithShape="1">
            <a:gsLst>
              <a:gs pos="0">
                <a:srgbClr val="1A7C31"/>
              </a:gs>
              <a:gs pos="50000">
                <a:srgbClr val="1A7C31">
                  <a:gamma/>
                  <a:tint val="34902"/>
                  <a:invGamma/>
                </a:srgbClr>
              </a:gs>
              <a:gs pos="100000">
                <a:srgbClr val="1A7C31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vi-VN" sz="3600" b="1">
                <a:solidFill>
                  <a:srgbClr val="000000"/>
                </a:solidFill>
                <a:latin typeface="VNI-Times" pitchFamily="2" charset="0"/>
              </a:rPr>
              <a:t> </a:t>
            </a:r>
            <a:r>
              <a:rPr lang="en-US" altLang="vi-VN" sz="3800" b="1">
                <a:solidFill>
                  <a:srgbClr val="000000"/>
                </a:solidFill>
                <a:latin typeface="VNI-Times" pitchFamily="2" charset="0"/>
              </a:rPr>
              <a:t>2 / 78</a:t>
            </a:r>
          </a:p>
        </p:txBody>
      </p:sp>
      <p:sp>
        <p:nvSpPr>
          <p:cNvPr id="703500" name="Rectangle 12"/>
          <p:cNvSpPr>
            <a:spLocks noChangeArrowheads="1"/>
          </p:cNvSpPr>
          <p:nvPr/>
        </p:nvSpPr>
        <p:spPr bwMode="auto">
          <a:xfrm>
            <a:off x="6096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52 + 23</a:t>
            </a:r>
          </a:p>
        </p:txBody>
      </p:sp>
      <p:sp>
        <p:nvSpPr>
          <p:cNvPr id="703501" name="Oval 13"/>
          <p:cNvSpPr>
            <a:spLocks noChangeArrowheads="1"/>
          </p:cNvSpPr>
          <p:nvPr/>
        </p:nvSpPr>
        <p:spPr bwMode="auto">
          <a:xfrm>
            <a:off x="7772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360</a:t>
            </a:r>
          </a:p>
        </p:txBody>
      </p:sp>
      <p:sp>
        <p:nvSpPr>
          <p:cNvPr id="703502" name="Rectangle 14"/>
          <p:cNvSpPr>
            <a:spLocks noChangeArrowheads="1"/>
          </p:cNvSpPr>
          <p:nvPr/>
        </p:nvSpPr>
        <p:spPr bwMode="auto">
          <a:xfrm>
            <a:off x="34290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84 - 32</a:t>
            </a:r>
          </a:p>
        </p:txBody>
      </p:sp>
      <p:sp>
        <p:nvSpPr>
          <p:cNvPr id="703503" name="Rectangle 15"/>
          <p:cNvSpPr>
            <a:spLocks noChangeArrowheads="1"/>
          </p:cNvSpPr>
          <p:nvPr/>
        </p:nvSpPr>
        <p:spPr bwMode="auto">
          <a:xfrm>
            <a:off x="6324600" y="2667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169 - 20 + 1</a:t>
            </a:r>
          </a:p>
        </p:txBody>
      </p:sp>
      <p:sp>
        <p:nvSpPr>
          <p:cNvPr id="703504" name="Rectangle 16"/>
          <p:cNvSpPr>
            <a:spLocks noChangeArrowheads="1"/>
          </p:cNvSpPr>
          <p:nvPr/>
        </p:nvSpPr>
        <p:spPr bwMode="auto">
          <a:xfrm>
            <a:off x="6096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86 : 2</a:t>
            </a:r>
          </a:p>
        </p:txBody>
      </p:sp>
      <p:sp>
        <p:nvSpPr>
          <p:cNvPr id="703505" name="Rectangle 17"/>
          <p:cNvSpPr>
            <a:spLocks noChangeArrowheads="1"/>
          </p:cNvSpPr>
          <p:nvPr/>
        </p:nvSpPr>
        <p:spPr bwMode="auto">
          <a:xfrm>
            <a:off x="34290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120 x 3</a:t>
            </a:r>
          </a:p>
        </p:txBody>
      </p:sp>
      <p:sp>
        <p:nvSpPr>
          <p:cNvPr id="703506" name="Oval 18"/>
          <p:cNvSpPr>
            <a:spLocks noChangeArrowheads="1"/>
          </p:cNvSpPr>
          <p:nvPr/>
        </p:nvSpPr>
        <p:spPr bwMode="auto">
          <a:xfrm>
            <a:off x="63246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43</a:t>
            </a:r>
          </a:p>
        </p:txBody>
      </p:sp>
      <p:sp>
        <p:nvSpPr>
          <p:cNvPr id="703507" name="Oval 19"/>
          <p:cNvSpPr>
            <a:spLocks noChangeArrowheads="1"/>
          </p:cNvSpPr>
          <p:nvPr/>
        </p:nvSpPr>
        <p:spPr bwMode="auto">
          <a:xfrm>
            <a:off x="48768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53</a:t>
            </a:r>
          </a:p>
        </p:txBody>
      </p:sp>
      <p:sp>
        <p:nvSpPr>
          <p:cNvPr id="703508" name="Oval 20"/>
          <p:cNvSpPr>
            <a:spLocks noChangeArrowheads="1"/>
          </p:cNvSpPr>
          <p:nvPr/>
        </p:nvSpPr>
        <p:spPr bwMode="auto">
          <a:xfrm>
            <a:off x="34290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52</a:t>
            </a:r>
          </a:p>
        </p:txBody>
      </p:sp>
      <p:sp>
        <p:nvSpPr>
          <p:cNvPr id="703509" name="Oval 21"/>
          <p:cNvSpPr>
            <a:spLocks noChangeArrowheads="1"/>
          </p:cNvSpPr>
          <p:nvPr/>
        </p:nvSpPr>
        <p:spPr bwMode="auto">
          <a:xfrm>
            <a:off x="19812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75</a:t>
            </a:r>
          </a:p>
        </p:txBody>
      </p:sp>
      <p:sp>
        <p:nvSpPr>
          <p:cNvPr id="703510" name="Oval 22"/>
          <p:cNvSpPr>
            <a:spLocks noChangeArrowheads="1"/>
          </p:cNvSpPr>
          <p:nvPr/>
        </p:nvSpPr>
        <p:spPr bwMode="auto">
          <a:xfrm>
            <a:off x="533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150</a:t>
            </a:r>
          </a:p>
        </p:txBody>
      </p:sp>
      <p:sp>
        <p:nvSpPr>
          <p:cNvPr id="703511" name="Text Box 23"/>
          <p:cNvSpPr txBox="1">
            <a:spLocks noChangeArrowheads="1"/>
          </p:cNvSpPr>
          <p:nvPr/>
        </p:nvSpPr>
        <p:spPr bwMode="auto">
          <a:xfrm>
            <a:off x="2819400" y="266700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B53F2B"/>
                </a:solidFill>
                <a:latin typeface="VNI-Times" pitchFamily="2" charset="0"/>
              </a:rPr>
              <a:t>b)</a:t>
            </a:r>
          </a:p>
        </p:txBody>
      </p:sp>
      <p:sp>
        <p:nvSpPr>
          <p:cNvPr id="703512" name="Text Box 24"/>
          <p:cNvSpPr txBox="1">
            <a:spLocks noChangeArrowheads="1"/>
          </p:cNvSpPr>
          <p:nvPr/>
        </p:nvSpPr>
        <p:spPr bwMode="auto">
          <a:xfrm>
            <a:off x="5715000" y="259080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B53F2B"/>
                </a:solidFill>
                <a:latin typeface="VNI-Times" pitchFamily="2" charset="0"/>
              </a:rPr>
              <a:t>c)</a:t>
            </a:r>
          </a:p>
        </p:txBody>
      </p:sp>
      <p:sp>
        <p:nvSpPr>
          <p:cNvPr id="703513" name="Text Box 25"/>
          <p:cNvSpPr txBox="1">
            <a:spLocks noChangeArrowheads="1"/>
          </p:cNvSpPr>
          <p:nvPr/>
        </p:nvSpPr>
        <p:spPr bwMode="auto">
          <a:xfrm>
            <a:off x="0" y="525780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B53F2B"/>
                </a:solidFill>
                <a:latin typeface="VNI-Times" pitchFamily="2" charset="0"/>
              </a:rPr>
              <a:t>d)</a:t>
            </a:r>
          </a:p>
        </p:txBody>
      </p:sp>
      <p:sp>
        <p:nvSpPr>
          <p:cNvPr id="703514" name="Text Box 26"/>
          <p:cNvSpPr txBox="1">
            <a:spLocks noChangeArrowheads="1"/>
          </p:cNvSpPr>
          <p:nvPr/>
        </p:nvSpPr>
        <p:spPr bwMode="auto">
          <a:xfrm>
            <a:off x="2819400" y="525780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B53F2B"/>
                </a:solidFill>
                <a:latin typeface="VNI-Times" pitchFamily="2" charset="0"/>
              </a:rPr>
              <a:t>e)</a:t>
            </a:r>
          </a:p>
        </p:txBody>
      </p:sp>
      <p:sp>
        <p:nvSpPr>
          <p:cNvPr id="703515" name="Text Box 27"/>
          <p:cNvSpPr txBox="1">
            <a:spLocks noChangeArrowheads="1"/>
          </p:cNvSpPr>
          <p:nvPr/>
        </p:nvSpPr>
        <p:spPr bwMode="auto">
          <a:xfrm>
            <a:off x="5715000" y="525780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B53F2B"/>
                </a:solidFill>
                <a:latin typeface="VNI-Times" pitchFamily="2" charset="0"/>
              </a:rPr>
              <a:t>g)</a:t>
            </a:r>
          </a:p>
        </p:txBody>
      </p:sp>
      <p:sp>
        <p:nvSpPr>
          <p:cNvPr id="703521" name="Rectangle 33"/>
          <p:cNvSpPr>
            <a:spLocks noChangeArrowheads="1"/>
          </p:cNvSpPr>
          <p:nvPr/>
        </p:nvSpPr>
        <p:spPr bwMode="auto">
          <a:xfrm>
            <a:off x="6324600" y="5334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4000" b="1">
                <a:latin typeface="VNI-Times" pitchFamily="2" charset="0"/>
              </a:rPr>
              <a:t>45 + 5 + 3</a:t>
            </a:r>
          </a:p>
        </p:txBody>
      </p:sp>
      <p:sp>
        <p:nvSpPr>
          <p:cNvPr id="703522" name="Line 34"/>
          <p:cNvSpPr>
            <a:spLocks noChangeShapeType="1"/>
          </p:cNvSpPr>
          <p:nvPr/>
        </p:nvSpPr>
        <p:spPr bwMode="auto">
          <a:xfrm>
            <a:off x="1447800" y="3429000"/>
            <a:ext cx="8382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3523" name="Line 35"/>
          <p:cNvSpPr>
            <a:spLocks noChangeShapeType="1"/>
          </p:cNvSpPr>
          <p:nvPr/>
        </p:nvSpPr>
        <p:spPr bwMode="auto">
          <a:xfrm flipH="1">
            <a:off x="3962400" y="3429000"/>
            <a:ext cx="3810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3524" name="Line 36"/>
          <p:cNvSpPr>
            <a:spLocks noChangeShapeType="1"/>
          </p:cNvSpPr>
          <p:nvPr/>
        </p:nvSpPr>
        <p:spPr bwMode="auto">
          <a:xfrm flipH="1">
            <a:off x="1066800" y="3429000"/>
            <a:ext cx="52578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3525" name="Line 37"/>
          <p:cNvSpPr>
            <a:spLocks noChangeShapeType="1"/>
          </p:cNvSpPr>
          <p:nvPr/>
        </p:nvSpPr>
        <p:spPr bwMode="auto">
          <a:xfrm flipV="1">
            <a:off x="2438400" y="4648200"/>
            <a:ext cx="44196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3526" name="Line 38"/>
          <p:cNvSpPr>
            <a:spLocks noChangeShapeType="1"/>
          </p:cNvSpPr>
          <p:nvPr/>
        </p:nvSpPr>
        <p:spPr bwMode="auto">
          <a:xfrm flipV="1">
            <a:off x="5257800" y="4572000"/>
            <a:ext cx="2667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3528" name="Line 40"/>
          <p:cNvSpPr>
            <a:spLocks noChangeShapeType="1"/>
          </p:cNvSpPr>
          <p:nvPr/>
        </p:nvSpPr>
        <p:spPr bwMode="auto">
          <a:xfrm>
            <a:off x="5562600" y="4648200"/>
            <a:ext cx="7620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3532" name="Rectangle 4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477000" y="6172200"/>
            <a:ext cx="25908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3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523" grpId="0" animBg="1"/>
      <p:bldP spid="703524" grpId="0" animBg="1"/>
      <p:bldP spid="703525" grpId="0" animBg="1"/>
      <p:bldP spid="703526" grpId="0" animBg="1"/>
      <p:bldP spid="7035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Text Box 2"/>
          <p:cNvSpPr txBox="1">
            <a:spLocks noChangeArrowheads="1"/>
          </p:cNvSpPr>
          <p:nvPr/>
        </p:nvSpPr>
        <p:spPr bwMode="auto">
          <a:xfrm>
            <a:off x="8893175" y="6489700"/>
            <a:ext cx="184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1000" b="1">
                <a:effectLst>
                  <a:outerShdw blurRad="38100" dist="38100" dir="2700000" algn="tl">
                    <a:srgbClr val="FFFFFF"/>
                  </a:outerShdw>
                </a:effectLst>
                <a:latin typeface="VNI-Bodon-Poster" pitchFamily="2" charset="0"/>
              </a:rPr>
              <a:t> </a:t>
            </a:r>
          </a:p>
        </p:txBody>
      </p:sp>
      <p:pic>
        <p:nvPicPr>
          <p:cNvPr id="685059" name="Picture 3" descr="NHAYMU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33800"/>
            <a:ext cx="1897063" cy="287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5060" name="Picture 4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62600"/>
            <a:ext cx="571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5061" name="Picture 5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86200"/>
            <a:ext cx="601663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5062" name="Picture 6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685800"/>
            <a:ext cx="571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5063" name="Picture 7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304800"/>
            <a:ext cx="571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5064" name="Picture 8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762000"/>
            <a:ext cx="571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5065" name="Picture 9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75" y="5624513"/>
            <a:ext cx="571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5066" name="Picture 10" descr="Picture2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3507581"/>
            <a:ext cx="571500" cy="64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85067" name="Picture 11" descr="Picture2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381000"/>
            <a:ext cx="571500" cy="64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85068" name="AutoShape 12"/>
          <p:cNvSpPr>
            <a:spLocks noChangeArrowheads="1"/>
          </p:cNvSpPr>
          <p:nvPr/>
        </p:nvSpPr>
        <p:spPr bwMode="auto">
          <a:xfrm>
            <a:off x="71438" y="457200"/>
            <a:ext cx="8893175" cy="4267200"/>
          </a:xfrm>
          <a:prstGeom prst="irregularSeal1">
            <a:avLst/>
          </a:prstGeom>
          <a:solidFill>
            <a:srgbClr val="000099"/>
          </a:solidFill>
          <a:ln w="76200" cmpd="tri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vi-VN" sz="4400" i="1">
                <a:solidFill>
                  <a:srgbClr val="FFFFFF"/>
                </a:solidFill>
                <a:latin typeface="VNI-Cooper" pitchFamily="2" charset="0"/>
              </a:rPr>
              <a:t>Chuùc möøng </a:t>
            </a:r>
          </a:p>
          <a:p>
            <a:pPr eaLnBrk="1" hangingPunct="1"/>
            <a:r>
              <a:rPr lang="en-US" altLang="vi-VN" sz="4400" i="1">
                <a:solidFill>
                  <a:srgbClr val="FFFFFF"/>
                </a:solidFill>
                <a:latin typeface="VNI-Cooper" pitchFamily="2" charset="0"/>
              </a:rPr>
              <a:t>ñoäi laøm baøi duùng, </a:t>
            </a:r>
          </a:p>
          <a:p>
            <a:pPr eaLnBrk="1" hangingPunct="1"/>
            <a:r>
              <a:rPr lang="en-US" altLang="vi-VN" sz="4400" i="1">
                <a:solidFill>
                  <a:srgbClr val="FFFFFF"/>
                </a:solidFill>
                <a:latin typeface="VNI-Cooper" pitchFamily="2" charset="0"/>
              </a:rPr>
              <a:t>nhanh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5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8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8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8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8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8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8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8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8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500"/>
                                        <p:tgtEl>
                                          <p:spTgt spid="68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6850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6850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068" grpId="0" animBg="1"/>
      <p:bldP spid="68506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852" name="Picture 4" descr="nhala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752600"/>
            <a:ext cx="19812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853" name="Picture 5" descr="40083354_76150s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676400"/>
            <a:ext cx="1981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854" name="Picture 6" descr="00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2057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855" name="Picture 7" descr="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16764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8856" name="Group 8"/>
          <p:cNvGrpSpPr>
            <a:grpSpLocks/>
          </p:cNvGrpSpPr>
          <p:nvPr/>
        </p:nvGrpSpPr>
        <p:grpSpPr bwMode="auto">
          <a:xfrm>
            <a:off x="228600" y="4772025"/>
            <a:ext cx="1452563" cy="2085975"/>
            <a:chOff x="4800" y="2928"/>
            <a:chExt cx="915" cy="1362"/>
          </a:xfrm>
        </p:grpSpPr>
        <p:pic>
          <p:nvPicPr>
            <p:cNvPr id="718857" name="Picture 9" descr="ANIMALS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00" y="2928"/>
              <a:ext cx="915" cy="13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8858" name="Text Box 10"/>
            <p:cNvSpPr txBox="1">
              <a:spLocks noChangeArrowheads="1"/>
            </p:cNvSpPr>
            <p:nvPr/>
          </p:nvSpPr>
          <p:spPr bwMode="auto">
            <a:xfrm>
              <a:off x="4992" y="3936"/>
              <a:ext cx="672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vi-VN" sz="2400" b="1">
                  <a:solidFill>
                    <a:srgbClr val="66FFFF"/>
                  </a:solidFill>
                </a:rPr>
                <a:t>150+5</a:t>
              </a:r>
            </a:p>
          </p:txBody>
        </p:sp>
      </p:grpSp>
      <p:grpSp>
        <p:nvGrpSpPr>
          <p:cNvPr id="718859" name="Group 11"/>
          <p:cNvGrpSpPr>
            <a:grpSpLocks/>
          </p:cNvGrpSpPr>
          <p:nvPr/>
        </p:nvGrpSpPr>
        <p:grpSpPr bwMode="auto">
          <a:xfrm>
            <a:off x="7091363" y="5105400"/>
            <a:ext cx="2052637" cy="1244600"/>
            <a:chOff x="3408" y="3536"/>
            <a:chExt cx="1293" cy="784"/>
          </a:xfrm>
        </p:grpSpPr>
        <p:pic>
          <p:nvPicPr>
            <p:cNvPr id="718860" name="Picture 12" descr="Dog-09-june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3536"/>
              <a:ext cx="1293" cy="7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8861" name="Text Box 13"/>
            <p:cNvSpPr txBox="1">
              <a:spLocks noChangeArrowheads="1"/>
            </p:cNvSpPr>
            <p:nvPr/>
          </p:nvSpPr>
          <p:spPr bwMode="auto">
            <a:xfrm>
              <a:off x="3792" y="3792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vi-VN" sz="2400" b="1">
                  <a:solidFill>
                    <a:schemeClr val="accent1"/>
                  </a:solidFill>
                </a:rPr>
                <a:t>5x5</a:t>
              </a:r>
            </a:p>
          </p:txBody>
        </p:sp>
      </p:grpSp>
      <p:grpSp>
        <p:nvGrpSpPr>
          <p:cNvPr id="718862" name="Group 14"/>
          <p:cNvGrpSpPr>
            <a:grpSpLocks/>
          </p:cNvGrpSpPr>
          <p:nvPr/>
        </p:nvGrpSpPr>
        <p:grpSpPr bwMode="auto">
          <a:xfrm>
            <a:off x="4724400" y="5181600"/>
            <a:ext cx="2362200" cy="1295400"/>
            <a:chOff x="2544" y="3264"/>
            <a:chExt cx="1344" cy="993"/>
          </a:xfrm>
        </p:grpSpPr>
        <p:pic>
          <p:nvPicPr>
            <p:cNvPr id="718863" name="Picture 15" descr="Chim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3264"/>
              <a:ext cx="1344" cy="9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8864" name="Text Box 16"/>
            <p:cNvSpPr txBox="1">
              <a:spLocks noChangeArrowheads="1"/>
            </p:cNvSpPr>
            <p:nvPr/>
          </p:nvSpPr>
          <p:spPr bwMode="auto">
            <a:xfrm>
              <a:off x="2832" y="3888"/>
              <a:ext cx="672" cy="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vi-VN" sz="2400" b="1">
                  <a:solidFill>
                    <a:srgbClr val="FFFFFF"/>
                  </a:solidFill>
                </a:rPr>
                <a:t>10-5-3</a:t>
              </a:r>
            </a:p>
          </p:txBody>
        </p:sp>
      </p:grpSp>
      <p:grpSp>
        <p:nvGrpSpPr>
          <p:cNvPr id="718865" name="Group 17"/>
          <p:cNvGrpSpPr>
            <a:grpSpLocks/>
          </p:cNvGrpSpPr>
          <p:nvPr/>
        </p:nvGrpSpPr>
        <p:grpSpPr bwMode="auto">
          <a:xfrm>
            <a:off x="1905000" y="4953000"/>
            <a:ext cx="2266950" cy="1600200"/>
            <a:chOff x="-36" y="3312"/>
            <a:chExt cx="1428" cy="1008"/>
          </a:xfrm>
        </p:grpSpPr>
        <p:pic>
          <p:nvPicPr>
            <p:cNvPr id="718866" name="Picture 18" descr="Bao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" y="3312"/>
              <a:ext cx="1428" cy="10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8867" name="Text Box 19"/>
            <p:cNvSpPr txBox="1">
              <a:spLocks noChangeArrowheads="1"/>
            </p:cNvSpPr>
            <p:nvPr/>
          </p:nvSpPr>
          <p:spPr bwMode="auto">
            <a:xfrm>
              <a:off x="567" y="3552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vi-VN" sz="2400" b="1">
                  <a:solidFill>
                    <a:srgbClr val="FFFFFF"/>
                  </a:solidFill>
                </a:rPr>
                <a:t>40-5</a:t>
              </a:r>
            </a:p>
          </p:txBody>
        </p:sp>
      </p:grpSp>
      <p:pic>
        <p:nvPicPr>
          <p:cNvPr id="718868" name="Picture 20" descr="An067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68275"/>
            <a:ext cx="1295400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869" name="Oval 21"/>
          <p:cNvSpPr>
            <a:spLocks noChangeArrowheads="1"/>
          </p:cNvSpPr>
          <p:nvPr/>
        </p:nvSpPr>
        <p:spPr bwMode="auto">
          <a:xfrm>
            <a:off x="1066800" y="1676400"/>
            <a:ext cx="706438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vi-VN" sz="2400" b="1"/>
              <a:t>1</a:t>
            </a:r>
          </a:p>
        </p:txBody>
      </p:sp>
      <p:sp>
        <p:nvSpPr>
          <p:cNvPr id="718870" name="Oval 22"/>
          <p:cNvSpPr>
            <a:spLocks noChangeArrowheads="1"/>
          </p:cNvSpPr>
          <p:nvPr/>
        </p:nvSpPr>
        <p:spPr bwMode="auto">
          <a:xfrm>
            <a:off x="3048000" y="1752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vi-VN" sz="2400" b="1"/>
              <a:t>2</a:t>
            </a:r>
          </a:p>
        </p:txBody>
      </p:sp>
      <p:sp>
        <p:nvSpPr>
          <p:cNvPr id="718871" name="Oval 23"/>
          <p:cNvSpPr>
            <a:spLocks noChangeArrowheads="1"/>
          </p:cNvSpPr>
          <p:nvPr/>
        </p:nvSpPr>
        <p:spPr bwMode="auto">
          <a:xfrm>
            <a:off x="5867400" y="1752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vi-VN" sz="2400" b="1"/>
              <a:t>3</a:t>
            </a:r>
          </a:p>
        </p:txBody>
      </p:sp>
      <p:sp>
        <p:nvSpPr>
          <p:cNvPr id="718872" name="Oval 24"/>
          <p:cNvSpPr>
            <a:spLocks noChangeArrowheads="1"/>
          </p:cNvSpPr>
          <p:nvPr/>
        </p:nvSpPr>
        <p:spPr bwMode="auto">
          <a:xfrm>
            <a:off x="6934200" y="1752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vi-VN" sz="2400" b="1"/>
              <a:t>4</a:t>
            </a:r>
          </a:p>
        </p:txBody>
      </p:sp>
      <p:sp>
        <p:nvSpPr>
          <p:cNvPr id="718873" name="Text Box 25"/>
          <p:cNvSpPr txBox="1">
            <a:spLocks noChangeArrowheads="1"/>
          </p:cNvSpPr>
          <p:nvPr/>
        </p:nvSpPr>
        <p:spPr bwMode="auto">
          <a:xfrm>
            <a:off x="2362200" y="685800"/>
            <a:ext cx="632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3200">
                <a:solidFill>
                  <a:srgbClr val="003366"/>
                </a:solidFill>
                <a:latin typeface="VNI-Times" pitchFamily="2" charset="0"/>
              </a:rPr>
              <a:t>Laøm quen vôùi bieåu thöùc</a:t>
            </a:r>
          </a:p>
        </p:txBody>
      </p:sp>
      <p:sp>
        <p:nvSpPr>
          <p:cNvPr id="718874" name="Text Box 2"/>
          <p:cNvSpPr txBox="1">
            <a:spLocks noChangeArrowheads="1"/>
          </p:cNvSpPr>
          <p:nvPr/>
        </p:nvSpPr>
        <p:spPr bwMode="auto">
          <a:xfrm>
            <a:off x="3886200" y="304800"/>
            <a:ext cx="2057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>
                <a:latin typeface="VNI-Times" pitchFamily="2" charset="0"/>
              </a:rPr>
              <a:t>    </a:t>
            </a:r>
            <a:r>
              <a:rPr lang="en-US" altLang="vi-VN" sz="2800" b="1" u="sng">
                <a:solidFill>
                  <a:srgbClr val="CC3300"/>
                </a:solidFill>
                <a:latin typeface="VNI-Times" pitchFamily="2" charset="0"/>
              </a:rPr>
              <a:t>Toaùn</a:t>
            </a:r>
            <a:endParaRPr lang="en-US" altLang="vi-VN" sz="2800" u="sng">
              <a:solidFill>
                <a:srgbClr val="CC3300"/>
              </a:solidFill>
              <a:latin typeface="VNI-Times" pitchFamily="2" charset="0"/>
            </a:endParaRPr>
          </a:p>
        </p:txBody>
      </p:sp>
      <p:sp>
        <p:nvSpPr>
          <p:cNvPr id="718876" name="Text Box 28"/>
          <p:cNvSpPr txBox="1">
            <a:spLocks noChangeArrowheads="1"/>
          </p:cNvSpPr>
          <p:nvPr/>
        </p:nvSpPr>
        <p:spPr bwMode="auto">
          <a:xfrm>
            <a:off x="0" y="1143000"/>
            <a:ext cx="632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3200" b="1" i="1">
                <a:latin typeface="VNI-Times" pitchFamily="2" charset="0"/>
              </a:rPr>
              <a:t>Troø chôi</a:t>
            </a:r>
            <a:r>
              <a:rPr lang="en-US" altLang="vi-VN" sz="3200">
                <a:solidFill>
                  <a:srgbClr val="FF0000"/>
                </a:solidFill>
                <a:latin typeface="VNI-Times" pitchFamily="2" charset="0"/>
              </a:rPr>
              <a:t>: </a:t>
            </a:r>
            <a:r>
              <a:rPr lang="en-US" altLang="vi-VN" sz="3200" b="1">
                <a:solidFill>
                  <a:srgbClr val="FFFFFF"/>
                </a:solidFill>
                <a:latin typeface="VNI-Times" pitchFamily="2" charset="0"/>
              </a:rPr>
              <a:t>Tìm nhaø cho caùc con vaät</a:t>
            </a:r>
          </a:p>
        </p:txBody>
      </p:sp>
      <p:sp>
        <p:nvSpPr>
          <p:cNvPr id="718877" name="AutoShape 29"/>
          <p:cNvSpPr>
            <a:spLocks noChangeArrowheads="1"/>
          </p:cNvSpPr>
          <p:nvPr/>
        </p:nvSpPr>
        <p:spPr bwMode="auto">
          <a:xfrm rot="5400000">
            <a:off x="114300" y="3848100"/>
            <a:ext cx="1447800" cy="914400"/>
          </a:xfrm>
          <a:prstGeom prst="flowChartDecision">
            <a:avLst/>
          </a:prstGeom>
          <a:noFill/>
          <a:ln w="76200" cmpd="tri">
            <a:solidFill>
              <a:srgbClr val="3333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eaLnBrk="1" hangingPunct="1"/>
            <a:r>
              <a:rPr lang="en-US" altLang="vi-VN" sz="2400" b="1">
                <a:solidFill>
                  <a:srgbClr val="800000"/>
                </a:solidFill>
              </a:rPr>
              <a:t>2</a:t>
            </a:r>
            <a:r>
              <a:rPr lang="en-US" altLang="vi-VN" sz="24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18878" name="AutoShape 30"/>
          <p:cNvSpPr>
            <a:spLocks noChangeArrowheads="1"/>
          </p:cNvSpPr>
          <p:nvPr/>
        </p:nvSpPr>
        <p:spPr bwMode="auto">
          <a:xfrm rot="5400000">
            <a:off x="2476500" y="3924300"/>
            <a:ext cx="1600200" cy="914400"/>
          </a:xfrm>
          <a:prstGeom prst="flowChartDecision">
            <a:avLst/>
          </a:prstGeom>
          <a:noFill/>
          <a:ln w="76200" cmpd="tri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eaLnBrk="1" hangingPunct="1"/>
            <a:r>
              <a:rPr lang="en-US" altLang="vi-VN" sz="2400" b="1">
                <a:solidFill>
                  <a:srgbClr val="33CC33"/>
                </a:solidFill>
              </a:rPr>
              <a:t>25</a:t>
            </a:r>
          </a:p>
        </p:txBody>
      </p:sp>
      <p:sp>
        <p:nvSpPr>
          <p:cNvPr id="718879" name="AutoShape 31"/>
          <p:cNvSpPr>
            <a:spLocks noChangeArrowheads="1"/>
          </p:cNvSpPr>
          <p:nvPr/>
        </p:nvSpPr>
        <p:spPr bwMode="auto">
          <a:xfrm rot="5400000">
            <a:off x="4610100" y="3924300"/>
            <a:ext cx="1600200" cy="914400"/>
          </a:xfrm>
          <a:prstGeom prst="flowChartDecision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eaLnBrk="1" hangingPunct="1"/>
            <a:r>
              <a:rPr lang="en-US" altLang="vi-VN" sz="2400" b="1">
                <a:solidFill>
                  <a:srgbClr val="33CC33"/>
                </a:solidFill>
              </a:rPr>
              <a:t>35</a:t>
            </a:r>
          </a:p>
        </p:txBody>
      </p:sp>
      <p:sp>
        <p:nvSpPr>
          <p:cNvPr id="718880" name="AutoShape 32"/>
          <p:cNvSpPr>
            <a:spLocks noChangeArrowheads="1"/>
          </p:cNvSpPr>
          <p:nvPr/>
        </p:nvSpPr>
        <p:spPr bwMode="auto">
          <a:xfrm rot="5400000">
            <a:off x="7467600" y="3886200"/>
            <a:ext cx="1600200" cy="990600"/>
          </a:xfrm>
          <a:prstGeom prst="flowChartDecision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eaLnBrk="1" hangingPunct="1"/>
            <a:r>
              <a:rPr lang="en-US" altLang="vi-VN" sz="2400" b="1">
                <a:solidFill>
                  <a:srgbClr val="800000"/>
                </a:solidFill>
              </a:rPr>
              <a:t>155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188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69103E-6 C -0.06944 -0.00832 -0.13715 -0.01619 -0.20781 -0.02081 C -0.21788 -0.02312 -0.22795 -0.0259 -0.23854 -0.02775 C -0.24843 -0.02937 -0.26024 -0.02775 -0.26892 -0.03099 C -0.27621 -0.03399 -0.27656 -0.04024 -0.28125 -0.04486 C -0.28698 -0.05064 -0.29305 -0.05619 -0.2993 -0.06174 C -0.32621 -0.0858 -0.34774 -0.10268 -0.36041 -0.1302 C -0.37187 -0.19495 -0.35451 -0.26133 -0.37882 -0.3247 C -0.38871 -0.35037 -0.38767 -0.36771 -0.42152 -0.38598 C -0.43958 -0.4172 -0.47448 -0.42738 -0.51892 -0.44426 C -0.5625 -0.46068 -0.52222 -0.43917 -0.54357 -0.4512 " pathEditMode="relative" rAng="0" ptsTypes="ffffffffffA">
                                      <p:cBhvr>
                                        <p:cTn id="12" dur="2000" fill="hold"/>
                                        <p:tgtEl>
                                          <p:spTgt spid="7188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5" y="-230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862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188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0.01872 C 0.03889 -0.00023 0.08611 -0.01619 0.12552 -0.03399 C 0.13993 -0.05041 0.12361 -0.0363 0.1658 -0.05457 C 0.18593 -0.06289 0.22291 -0.08093 0.22291 -0.0807 C 0.23125 -0.08833 0.23663 -0.09665 0.24705 -0.10405 C 0.25434 -0.10914 0.26441 -0.11353 0.27118 -0.11862 C 0.2868 -0.13156 0.29722 -0.14659 0.3118 -0.15954 C 0.31423 -0.16417 0.3243 -0.16948 0.31944 -0.17411 C 0.30746 -0.18521 0.28038 -0.1933 0.26319 -0.20324 C 0.25902 -0.20578 0.25781 -0.20902 0.25468 -0.2118 C 0.27673 -0.24971 0.26319 -0.3126 0.36857 -0.33734 C 0.37656 -0.33619 0.38489 -0.33341 0.39271 -0.33434 C 0.48472 -0.34567 0.40729 -0.34289 0.46597 -0.35492 C 0.47552 -0.35677 0.48715 -0.35677 0.49809 -0.35769 C 0.53489 -0.36648 0.56875 -0.37133 0.61163 -0.37503 C 0.64253 -0.38636 0.65295 -0.38521 0.69288 -0.38983 C 0.71996 -0.39654 0.71024 -0.39284 0.725 -0.39839 " pathEditMode="relative" rAng="0" ptsTypes="ffffffffffffffffA">
                                      <p:cBhvr>
                                        <p:cTn id="17" dur="2000" fill="hold"/>
                                        <p:tgtEl>
                                          <p:spTgt spid="7188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42" y="-208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85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188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85846E-6 C 0.01059 -0.00254 0.02136 -0.00532 0.03229 -0.00717 C 0.04323 -0.00832 0.05434 -0.00694 0.06528 -0.00994 C 0.06771 -0.01087 0.0783 -0.03076 0.07899 -0.03261 C 0.08386 -0.05319 0.07691 -0.03006 0.09097 -0.05157 C 0.09861 -0.06406 0.09827 -0.0821 0.10486 -0.09597 C 0.10538 -0.10014 0.10643 -0.10453 0.10712 -0.10869 C 0.10903 -0.11956 0.11198 -0.14038 0.11198 -0.14015 C 0.11268 -0.15957 0.11337 -0.179 0.11424 -0.19773 C 0.11511 -0.21346 0.11945 -0.22687 0.12101 -0.2419 C 0.12274 -0.25509 0.12222 -0.26549 0.1257 -0.27729 C 0.14479 -0.33765 0.17917 -0.37396 0.22639 -0.38529 C 0.23004 -0.38598 0.25104 -0.39408 0.25938 -0.39408 " pathEditMode="relative" rAng="0" ptsTypes="ffffffffffffA">
                                      <p:cBhvr>
                                        <p:cTn id="22" dur="2000" fill="hold"/>
                                        <p:tgtEl>
                                          <p:spTgt spid="7188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69" y="-19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86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188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8094E-6 C -0.00173 -0.04879 -0.00329 -0.12835 -0.03073 -0.1672 C -0.03298 -0.16628 -0.03541 -0.16235 -0.03732 -0.1642 C -0.04166 -0.16836 -0.04288 -0.17669 -0.046 -0.18247 C -0.05451 -0.19842 -0.04965 -0.19149 -0.06128 -0.20351 C -0.06545 -0.22225 -0.06007 -0.20374 -0.07014 -0.22201 C -0.07274 -0.22687 -0.07378 -0.23265 -0.07656 -0.23728 C -0.08125 -0.24445 -0.08871 -0.24815 -0.09409 -0.25509 C -0.10416 -0.26781 -0.11614 -0.28052 -0.12882 -0.28839 C -0.13628 -0.29278 -0.14548 -0.29371 -0.15312 -0.29764 C -0.17378 -0.30851 -0.17829 -0.31498 -0.20104 -0.31868 C -0.27795 -0.35615 -0.38385 -0.34204 -0.45416 -0.3432 C -0.47569 -0.34805 -0.49652 -0.35731 -0.5177 -0.36424 C -0.51979 -0.36632 -0.5217 -0.36887 -0.52413 -0.37049 C -0.53767 -0.37928 -0.53732 -0.36979 -0.53732 -0.37928 " pathEditMode="relative" rAng="0" ptsTypes="ffffffffffffffA">
                                      <p:cBhvr>
                                        <p:cTn id="27" dur="2000" fill="hold"/>
                                        <p:tgtEl>
                                          <p:spTgt spid="7188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92" y="-189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859"/>
                  </p:tgtEl>
                </p:cond>
              </p:nextCondLst>
            </p:seq>
          </p:childTnLst>
        </p:cTn>
      </p:par>
    </p:tnLst>
    <p:bldLst>
      <p:bldP spid="7188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9" name="Text Box 3"/>
          <p:cNvSpPr txBox="1">
            <a:spLocks noChangeArrowheads="1"/>
          </p:cNvSpPr>
          <p:nvPr/>
        </p:nvSpPr>
        <p:spPr bwMode="auto">
          <a:xfrm>
            <a:off x="1524000" y="3657600"/>
            <a:ext cx="495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vi-VN" altLang="vi-VN"/>
          </a:p>
        </p:txBody>
      </p:sp>
      <p:sp>
        <p:nvSpPr>
          <p:cNvPr id="705540" name="Text Box 4"/>
          <p:cNvSpPr txBox="1">
            <a:spLocks noChangeArrowheads="1"/>
          </p:cNvSpPr>
          <p:nvPr/>
        </p:nvSpPr>
        <p:spPr bwMode="auto">
          <a:xfrm>
            <a:off x="0" y="12954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800" b="1">
                <a:solidFill>
                  <a:srgbClr val="F80E46"/>
                </a:solidFill>
                <a:latin typeface="VNI-Bodon-Poster" pitchFamily="2" charset="0"/>
              </a:rPr>
              <a:t>Laøm quen vôùi bieåu thöùc</a:t>
            </a:r>
          </a:p>
        </p:txBody>
      </p:sp>
      <p:sp>
        <p:nvSpPr>
          <p:cNvPr id="705541" name="Line 5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5542" name="Line 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5543" name="Line 7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5544" name="Line 8"/>
          <p:cNvSpPr>
            <a:spLocks noChangeShapeType="1"/>
          </p:cNvSpPr>
          <p:nvPr/>
        </p:nvSpPr>
        <p:spPr bwMode="auto">
          <a:xfrm flipH="1" flipV="1">
            <a:off x="90678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05545" name="AutoShape 9"/>
          <p:cNvSpPr>
            <a:spLocks noChangeArrowheads="1"/>
          </p:cNvSpPr>
          <p:nvPr/>
        </p:nvSpPr>
        <p:spPr bwMode="auto">
          <a:xfrm>
            <a:off x="228600" y="2286000"/>
            <a:ext cx="8686800" cy="4343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5000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lin ang="5400000" scaled="1"/>
          </a:gradFill>
          <a:ln w="38100" cap="sq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buClr>
                <a:schemeClr val="hlink"/>
              </a:buClr>
              <a:buFont typeface="Wingdings" pitchFamily="2" charset="2"/>
              <a:buChar char="v"/>
            </a:pPr>
            <a:r>
              <a:rPr lang="en-US" altLang="vi-VN" sz="4000">
                <a:latin typeface="VNI-Ariston" pitchFamily="2" charset="0"/>
              </a:rPr>
              <a:t> Laøm baøi taäp 2c), 2d), 2g) /78.</a:t>
            </a:r>
          </a:p>
          <a:p>
            <a:pPr algn="l" eaLnBrk="1" hangingPunct="1">
              <a:buClr>
                <a:schemeClr val="hlink"/>
              </a:buClr>
              <a:buFont typeface="Wingdings" pitchFamily="2" charset="2"/>
              <a:buChar char="v"/>
            </a:pPr>
            <a:r>
              <a:rPr lang="en-US" altLang="vi-VN" sz="4000">
                <a:latin typeface="VNI-Ariston" pitchFamily="2" charset="0"/>
              </a:rPr>
              <a:t> Xem laïi caùch tính giaù trò bieåu </a:t>
            </a:r>
          </a:p>
          <a:p>
            <a:pPr algn="l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en-US" altLang="vi-VN" sz="4000">
                <a:latin typeface="VNI-Ariston" pitchFamily="2" charset="0"/>
              </a:rPr>
              <a:t>thöùc coù hai pheùp tính ñaõ hoïc ôû 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altLang="vi-VN" sz="4000">
                <a:latin typeface="VNI-Ariston" pitchFamily="2" charset="0"/>
              </a:rPr>
              <a:t>lôùp 2 vaø ñaàu naêm lôùp 3.</a:t>
            </a:r>
          </a:p>
        </p:txBody>
      </p:sp>
      <p:sp>
        <p:nvSpPr>
          <p:cNvPr id="705549" name="Text Box 2"/>
          <p:cNvSpPr txBox="1">
            <a:spLocks noChangeArrowheads="1"/>
          </p:cNvSpPr>
          <p:nvPr/>
        </p:nvSpPr>
        <p:spPr bwMode="auto">
          <a:xfrm>
            <a:off x="3733800" y="700088"/>
            <a:ext cx="2057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>
                <a:latin typeface="VNI-Times" pitchFamily="2" charset="0"/>
              </a:rPr>
              <a:t>    </a:t>
            </a:r>
            <a:r>
              <a:rPr lang="en-US" altLang="vi-VN" sz="3200" b="1" u="sng">
                <a:solidFill>
                  <a:srgbClr val="000099"/>
                </a:solidFill>
                <a:latin typeface="VNI-Times" pitchFamily="2" charset="0"/>
              </a:rPr>
              <a:t>Toaùn</a:t>
            </a:r>
            <a:endParaRPr lang="en-US" altLang="vi-VN" sz="3200" u="sng">
              <a:solidFill>
                <a:srgbClr val="000099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55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76200"/>
            <a:ext cx="9144000" cy="1524000"/>
          </a:xfrm>
          <a:noFill/>
          <a:ln/>
        </p:spPr>
        <p:txBody>
          <a:bodyPr anchor="t"/>
          <a:lstStyle/>
          <a:p>
            <a:r>
              <a:rPr lang="en-US" altLang="vi-VN" sz="3200" b="1" dirty="0" smtClean="0">
                <a:solidFill>
                  <a:srgbClr val="000099"/>
                </a:solidFill>
                <a:effectLst/>
                <a:latin typeface="VNI-Times" pitchFamily="2" charset="0"/>
              </a:rPr>
              <a:t>				</a:t>
            </a:r>
            <a:r>
              <a:rPr lang="en-US" altLang="vi-VN" sz="3200" b="1" u="sng" dirty="0" err="1" smtClean="0">
                <a:solidFill>
                  <a:srgbClr val="000099"/>
                </a:solidFill>
                <a:effectLst/>
                <a:latin typeface="VNI-Times" pitchFamily="2" charset="0"/>
              </a:rPr>
              <a:t>Toaùn</a:t>
            </a:r>
            <a:endParaRPr lang="en-US" altLang="vi-VN" sz="3200" b="1" u="sng" dirty="0">
              <a:solidFill>
                <a:srgbClr val="000099"/>
              </a:solidFill>
              <a:effectLst/>
              <a:latin typeface="VNI-Times" pitchFamily="2" charset="0"/>
            </a:endParaRPr>
          </a:p>
        </p:txBody>
      </p:sp>
      <p:sp>
        <p:nvSpPr>
          <p:cNvPr id="719877" name="Rectangle 5"/>
          <p:cNvSpPr>
            <a:spLocks noChangeArrowheads="1"/>
          </p:cNvSpPr>
          <p:nvPr/>
        </p:nvSpPr>
        <p:spPr bwMode="auto">
          <a:xfrm>
            <a:off x="1447800" y="1020763"/>
            <a:ext cx="6705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vi-VN" sz="3700" b="1">
                <a:solidFill>
                  <a:srgbClr val="F80E46"/>
                </a:solidFill>
                <a:latin typeface="VNI-Bodon-Poster" pitchFamily="2" charset="0"/>
              </a:rPr>
              <a:t>Laøm quen vôùi bieåu thöùc</a:t>
            </a:r>
          </a:p>
        </p:txBody>
      </p:sp>
      <p:sp>
        <p:nvSpPr>
          <p:cNvPr id="719878" name="Text Box 6"/>
          <p:cNvSpPr txBox="1">
            <a:spLocks noChangeArrowheads="1"/>
          </p:cNvSpPr>
          <p:nvPr/>
        </p:nvSpPr>
        <p:spPr bwMode="auto">
          <a:xfrm>
            <a:off x="152400" y="1508125"/>
            <a:ext cx="525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800" b="1" i="1">
                <a:solidFill>
                  <a:srgbClr val="B53F2B"/>
                </a:solidFill>
                <a:latin typeface="VNI-Times" pitchFamily="2" charset="0"/>
              </a:rPr>
              <a:t>1) </a:t>
            </a:r>
            <a:r>
              <a:rPr lang="en-US" altLang="vi-VN" sz="3800" b="1" i="1" u="sng">
                <a:solidFill>
                  <a:srgbClr val="B53F2B"/>
                </a:solidFill>
                <a:latin typeface="VNI-Times" pitchFamily="2" charset="0"/>
              </a:rPr>
              <a:t>Ví duï veà bieåu thöùc</a:t>
            </a:r>
            <a:r>
              <a:rPr lang="en-US" altLang="vi-VN" sz="4000" b="1" i="1">
                <a:solidFill>
                  <a:srgbClr val="B53F2B"/>
                </a:solidFill>
                <a:latin typeface="VNI-Times" pitchFamily="2" charset="0"/>
              </a:rPr>
              <a:t> :</a:t>
            </a:r>
            <a:endParaRPr lang="en-US" altLang="vi-VN" sz="4000" i="1">
              <a:solidFill>
                <a:srgbClr val="B53F2B"/>
              </a:solidFill>
              <a:latin typeface="VNI-Times" pitchFamily="2" charset="0"/>
            </a:endParaRPr>
          </a:p>
        </p:txBody>
      </p:sp>
      <p:sp>
        <p:nvSpPr>
          <p:cNvPr id="719879" name="Text Box 7"/>
          <p:cNvSpPr txBox="1">
            <a:spLocks noChangeArrowheads="1"/>
          </p:cNvSpPr>
          <p:nvPr/>
        </p:nvSpPr>
        <p:spPr bwMode="auto">
          <a:xfrm>
            <a:off x="381000" y="2117725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latin typeface="VNI-Times" pitchFamily="2" charset="0"/>
              </a:rPr>
              <a:t>126 + 51</a:t>
            </a:r>
            <a:r>
              <a:rPr lang="en-US" altLang="vi-VN" sz="3600" b="1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19880" name="Text Box 8"/>
          <p:cNvSpPr txBox="1">
            <a:spLocks noChangeArrowheads="1"/>
          </p:cNvSpPr>
          <p:nvPr/>
        </p:nvSpPr>
        <p:spPr bwMode="auto">
          <a:xfrm>
            <a:off x="2286000" y="21336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latin typeface="VNI-Times" pitchFamily="2" charset="0"/>
              </a:rPr>
              <a:t>62 -11</a:t>
            </a:r>
            <a:r>
              <a:rPr lang="en-US" altLang="vi-VN" sz="3600" b="1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19881" name="Text Box 9"/>
          <p:cNvSpPr txBox="1">
            <a:spLocks noChangeArrowheads="1"/>
          </p:cNvSpPr>
          <p:nvPr/>
        </p:nvSpPr>
        <p:spPr bwMode="auto">
          <a:xfrm>
            <a:off x="3733800" y="2133600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latin typeface="VNI-Times" pitchFamily="2" charset="0"/>
              </a:rPr>
              <a:t>13 x 3</a:t>
            </a:r>
            <a:r>
              <a:rPr lang="en-US" altLang="vi-VN" sz="3600" b="1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19882" name="Text Box 10"/>
          <p:cNvSpPr txBox="1">
            <a:spLocks noChangeArrowheads="1"/>
          </p:cNvSpPr>
          <p:nvPr/>
        </p:nvSpPr>
        <p:spPr bwMode="auto">
          <a:xfrm>
            <a:off x="5181600" y="2133600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latin typeface="VNI-Times" pitchFamily="2" charset="0"/>
              </a:rPr>
              <a:t>84 : 4</a:t>
            </a:r>
            <a:r>
              <a:rPr lang="en-US" altLang="vi-VN" sz="3600" b="1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19883" name="Text Box 11"/>
          <p:cNvSpPr txBox="1">
            <a:spLocks noChangeArrowheads="1"/>
          </p:cNvSpPr>
          <p:nvPr/>
        </p:nvSpPr>
        <p:spPr bwMode="auto">
          <a:xfrm>
            <a:off x="457200" y="27432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solidFill>
                  <a:srgbClr val="FF0000"/>
                </a:solidFill>
                <a:latin typeface="VNI-Times" pitchFamily="2" charset="0"/>
              </a:rPr>
              <a:t>125 + 10 – 4</a:t>
            </a:r>
            <a:r>
              <a:rPr lang="en-US" altLang="vi-VN" sz="3600" b="1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19884" name="Text Box 12"/>
          <p:cNvSpPr txBox="1">
            <a:spLocks noChangeArrowheads="1"/>
          </p:cNvSpPr>
          <p:nvPr/>
        </p:nvSpPr>
        <p:spPr bwMode="auto">
          <a:xfrm>
            <a:off x="3200400" y="2743200"/>
            <a:ext cx="243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solidFill>
                  <a:srgbClr val="FF0000"/>
                </a:solidFill>
                <a:latin typeface="VNI-Times" pitchFamily="2" charset="0"/>
              </a:rPr>
              <a:t>45 : 5 + 7</a:t>
            </a:r>
          </a:p>
        </p:txBody>
      </p:sp>
      <p:sp>
        <p:nvSpPr>
          <p:cNvPr id="719885" name="Text Box 13"/>
          <p:cNvSpPr txBox="1">
            <a:spLocks noChangeArrowheads="1"/>
          </p:cNvSpPr>
          <p:nvPr/>
        </p:nvSpPr>
        <p:spPr bwMode="auto">
          <a:xfrm>
            <a:off x="5029200" y="2667000"/>
            <a:ext cx="426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600" b="1">
                <a:solidFill>
                  <a:srgbClr val="000099"/>
                </a:solidFill>
                <a:latin typeface="VNI-Times" pitchFamily="2" charset="0"/>
              </a:rPr>
              <a:t>;</a:t>
            </a:r>
            <a:r>
              <a:rPr lang="en-US" altLang="vi-VN" sz="3600" b="1">
                <a:latin typeface="VNI-Times" pitchFamily="2" charset="0"/>
              </a:rPr>
              <a:t> … </a:t>
            </a:r>
            <a:r>
              <a:rPr lang="en-US" altLang="vi-VN" sz="3600" b="1">
                <a:solidFill>
                  <a:srgbClr val="000099"/>
                </a:solidFill>
                <a:latin typeface="VNI-Times" pitchFamily="2" charset="0"/>
              </a:rPr>
              <a:t>laø caùc </a:t>
            </a:r>
            <a:r>
              <a:rPr lang="en-US" altLang="vi-VN" sz="3600" b="1" i="1">
                <a:solidFill>
                  <a:srgbClr val="000099"/>
                </a:solidFill>
                <a:latin typeface="VNI-Times" pitchFamily="2" charset="0"/>
              </a:rPr>
              <a:t>bieåu thöùc</a:t>
            </a:r>
            <a:r>
              <a:rPr lang="en-US" altLang="vi-VN" sz="3600" b="1" i="1">
                <a:latin typeface="VNI-Times" pitchFamily="2" charset="0"/>
              </a:rPr>
              <a:t>.</a:t>
            </a:r>
            <a:r>
              <a:rPr lang="en-US" altLang="vi-VN" sz="40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0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719888" name="Text Box 16"/>
          <p:cNvSpPr txBox="1">
            <a:spLocks noChangeArrowheads="1"/>
          </p:cNvSpPr>
          <p:nvPr/>
        </p:nvSpPr>
        <p:spPr bwMode="auto">
          <a:xfrm>
            <a:off x="152400" y="3473450"/>
            <a:ext cx="548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600" b="1" i="1" u="sng">
                <a:solidFill>
                  <a:srgbClr val="B53F2B"/>
                </a:solidFill>
                <a:latin typeface="VNI-Times" pitchFamily="2" charset="0"/>
              </a:rPr>
              <a:t>2) Giaù trò cuûa bieåu thöùc</a:t>
            </a:r>
            <a:r>
              <a:rPr lang="en-US" altLang="vi-VN" sz="3600" b="1" i="1">
                <a:solidFill>
                  <a:srgbClr val="B53F2B"/>
                </a:solidFill>
                <a:latin typeface="VNI-Times" pitchFamily="2" charset="0"/>
              </a:rPr>
              <a:t> : </a:t>
            </a:r>
            <a:endParaRPr lang="en-US" altLang="vi-VN" sz="3600" i="1">
              <a:solidFill>
                <a:srgbClr val="B53F2B"/>
              </a:solidFill>
              <a:latin typeface="VNI-Times" pitchFamily="2" charset="0"/>
            </a:endParaRPr>
          </a:p>
        </p:txBody>
      </p:sp>
      <p:sp>
        <p:nvSpPr>
          <p:cNvPr id="719889" name="Text Box 17"/>
          <p:cNvSpPr txBox="1">
            <a:spLocks noChangeArrowheads="1"/>
          </p:cNvSpPr>
          <p:nvPr/>
        </p:nvSpPr>
        <p:spPr bwMode="auto">
          <a:xfrm>
            <a:off x="304800" y="4068763"/>
            <a:ext cx="23622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latin typeface="VNI-Times" pitchFamily="2" charset="0"/>
              </a:rPr>
              <a:t>126 + 51 =</a:t>
            </a:r>
          </a:p>
        </p:txBody>
      </p:sp>
      <p:sp>
        <p:nvSpPr>
          <p:cNvPr id="719891" name="Text Box 19"/>
          <p:cNvSpPr txBox="1">
            <a:spLocks noChangeArrowheads="1"/>
          </p:cNvSpPr>
          <p:nvPr/>
        </p:nvSpPr>
        <p:spPr bwMode="auto">
          <a:xfrm>
            <a:off x="2362200" y="4068763"/>
            <a:ext cx="990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177</a:t>
            </a:r>
            <a:endParaRPr lang="en-US" altLang="vi-VN" sz="3700" b="1">
              <a:latin typeface="VNI-Times" pitchFamily="2" charset="0"/>
            </a:endParaRPr>
          </a:p>
        </p:txBody>
      </p:sp>
      <p:sp>
        <p:nvSpPr>
          <p:cNvPr id="719892" name="Text Box 20"/>
          <p:cNvSpPr txBox="1">
            <a:spLocks noChangeArrowheads="1"/>
          </p:cNvSpPr>
          <p:nvPr/>
        </p:nvSpPr>
        <p:spPr bwMode="auto">
          <a:xfrm>
            <a:off x="228600" y="4572000"/>
            <a:ext cx="8153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altLang="vi-VN" sz="3700" b="1" i="1">
                <a:solidFill>
                  <a:srgbClr val="000099"/>
                </a:solidFill>
                <a:latin typeface="VNI-Times" pitchFamily="2" charset="0"/>
              </a:rPr>
              <a:t> Giaù trò cuûa bieåu thöùc </a:t>
            </a:r>
            <a:r>
              <a:rPr lang="en-US" altLang="vi-VN" sz="3700" b="1">
                <a:latin typeface="VNI-Times" pitchFamily="2" charset="0"/>
              </a:rPr>
              <a:t>126 </a:t>
            </a:r>
            <a:r>
              <a:rPr lang="en-US" altLang="vi-VN" sz="3700" b="1" i="1">
                <a:latin typeface="VNI-Times" pitchFamily="2" charset="0"/>
              </a:rPr>
              <a:t>+ </a:t>
            </a:r>
            <a:r>
              <a:rPr lang="en-US" altLang="vi-VN" sz="3700" b="1">
                <a:latin typeface="VNI-Times" pitchFamily="2" charset="0"/>
              </a:rPr>
              <a:t>51</a:t>
            </a: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 laø </a:t>
            </a: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177</a:t>
            </a:r>
            <a:r>
              <a:rPr lang="en-US" altLang="vi-VN" sz="3700" b="1" i="1">
                <a:latin typeface="VNI-Times" pitchFamily="2" charset="0"/>
              </a:rPr>
              <a:t>.</a:t>
            </a: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37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719893" name="Text Box 21"/>
          <p:cNvSpPr txBox="1">
            <a:spLocks noChangeArrowheads="1"/>
          </p:cNvSpPr>
          <p:nvPr/>
        </p:nvSpPr>
        <p:spPr bwMode="auto">
          <a:xfrm>
            <a:off x="304800" y="5287963"/>
            <a:ext cx="35052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125 + 10 – 4 =</a:t>
            </a:r>
          </a:p>
        </p:txBody>
      </p:sp>
      <p:sp>
        <p:nvSpPr>
          <p:cNvPr id="719894" name="Text Box 22"/>
          <p:cNvSpPr txBox="1">
            <a:spLocks noChangeArrowheads="1"/>
          </p:cNvSpPr>
          <p:nvPr/>
        </p:nvSpPr>
        <p:spPr bwMode="auto">
          <a:xfrm>
            <a:off x="3276600" y="5287963"/>
            <a:ext cx="990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131</a:t>
            </a:r>
            <a:endParaRPr lang="en-US" altLang="vi-VN" sz="3700" b="1">
              <a:latin typeface="VNI-Times" pitchFamily="2" charset="0"/>
            </a:endParaRPr>
          </a:p>
        </p:txBody>
      </p:sp>
      <p:sp>
        <p:nvSpPr>
          <p:cNvPr id="719895" name="Text Box 23"/>
          <p:cNvSpPr txBox="1">
            <a:spLocks noChangeArrowheads="1"/>
          </p:cNvSpPr>
          <p:nvPr/>
        </p:nvSpPr>
        <p:spPr bwMode="auto">
          <a:xfrm>
            <a:off x="228600" y="5653088"/>
            <a:ext cx="8610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700" b="1" i="1">
                <a:solidFill>
                  <a:srgbClr val="000099"/>
                </a:solidFill>
                <a:latin typeface="VNI-Times" pitchFamily="2" charset="0"/>
              </a:rPr>
              <a:t>Giaù trò cuûa bieåu thöùc</a:t>
            </a: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altLang="vi-VN" sz="3700" b="1">
                <a:latin typeface="VNI-Times" pitchFamily="2" charset="0"/>
              </a:rPr>
              <a:t>125 </a:t>
            </a:r>
            <a:r>
              <a:rPr lang="en-US" altLang="vi-VN" sz="3700" b="1" i="1">
                <a:latin typeface="VNI-Times" pitchFamily="2" charset="0"/>
              </a:rPr>
              <a:t>+ </a:t>
            </a:r>
            <a:r>
              <a:rPr lang="en-US" altLang="vi-VN" sz="3700" b="1">
                <a:latin typeface="VNI-Times" pitchFamily="2" charset="0"/>
              </a:rPr>
              <a:t>10 - 4</a:t>
            </a: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 laø </a:t>
            </a: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131</a:t>
            </a:r>
            <a:r>
              <a:rPr lang="en-US" altLang="vi-VN" sz="3700" b="1" i="1">
                <a:latin typeface="VNI-Times" pitchFamily="2" charset="0"/>
              </a:rPr>
              <a:t>.</a:t>
            </a:r>
            <a:r>
              <a:rPr lang="en-US" altLang="vi-VN" sz="48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800">
              <a:solidFill>
                <a:srgbClr val="000099"/>
              </a:solidFill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Freeform 2"/>
          <p:cNvSpPr>
            <a:spLocks/>
          </p:cNvSpPr>
          <p:nvPr/>
        </p:nvSpPr>
        <p:spPr bwMode="auto">
          <a:xfrm>
            <a:off x="7924800" y="3873500"/>
            <a:ext cx="2209800" cy="927100"/>
          </a:xfrm>
          <a:custGeom>
            <a:avLst/>
            <a:gdLst>
              <a:gd name="T0" fmla="*/ 0 w 1392"/>
              <a:gd name="T1" fmla="*/ 584 h 584"/>
              <a:gd name="T2" fmla="*/ 576 w 1392"/>
              <a:gd name="T3" fmla="*/ 56 h 584"/>
              <a:gd name="T4" fmla="*/ 1392 w 1392"/>
              <a:gd name="T5" fmla="*/ 248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92" h="584">
                <a:moveTo>
                  <a:pt x="0" y="584"/>
                </a:moveTo>
                <a:cubicBezTo>
                  <a:pt x="172" y="348"/>
                  <a:pt x="344" y="112"/>
                  <a:pt x="576" y="56"/>
                </a:cubicBezTo>
                <a:cubicBezTo>
                  <a:pt x="808" y="0"/>
                  <a:pt x="1100" y="124"/>
                  <a:pt x="1392" y="24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83" name="Freeform 3"/>
          <p:cNvSpPr>
            <a:spLocks/>
          </p:cNvSpPr>
          <p:nvPr/>
        </p:nvSpPr>
        <p:spPr bwMode="auto">
          <a:xfrm>
            <a:off x="7924800" y="520700"/>
            <a:ext cx="2209800" cy="927100"/>
          </a:xfrm>
          <a:custGeom>
            <a:avLst/>
            <a:gdLst>
              <a:gd name="T0" fmla="*/ 0 w 1392"/>
              <a:gd name="T1" fmla="*/ 584 h 584"/>
              <a:gd name="T2" fmla="*/ 576 w 1392"/>
              <a:gd name="T3" fmla="*/ 56 h 584"/>
              <a:gd name="T4" fmla="*/ 1392 w 1392"/>
              <a:gd name="T5" fmla="*/ 248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92" h="584">
                <a:moveTo>
                  <a:pt x="0" y="584"/>
                </a:moveTo>
                <a:cubicBezTo>
                  <a:pt x="172" y="348"/>
                  <a:pt x="344" y="112"/>
                  <a:pt x="576" y="56"/>
                </a:cubicBezTo>
                <a:cubicBezTo>
                  <a:pt x="808" y="0"/>
                  <a:pt x="1100" y="124"/>
                  <a:pt x="1392" y="24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84" name="Freeform 4"/>
          <p:cNvSpPr>
            <a:spLocks/>
          </p:cNvSpPr>
          <p:nvPr/>
        </p:nvSpPr>
        <p:spPr bwMode="auto">
          <a:xfrm>
            <a:off x="1981200" y="139700"/>
            <a:ext cx="1752600" cy="1447800"/>
          </a:xfrm>
          <a:custGeom>
            <a:avLst/>
            <a:gdLst>
              <a:gd name="T0" fmla="*/ 0 w 1104"/>
              <a:gd name="T1" fmla="*/ 912 h 912"/>
              <a:gd name="T2" fmla="*/ 480 w 1104"/>
              <a:gd name="T3" fmla="*/ 144 h 912"/>
              <a:gd name="T4" fmla="*/ 1104 w 1104"/>
              <a:gd name="T5" fmla="*/ 48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912">
                <a:moveTo>
                  <a:pt x="0" y="912"/>
                </a:moveTo>
                <a:cubicBezTo>
                  <a:pt x="148" y="600"/>
                  <a:pt x="296" y="288"/>
                  <a:pt x="480" y="144"/>
                </a:cubicBezTo>
                <a:cubicBezTo>
                  <a:pt x="664" y="0"/>
                  <a:pt x="884" y="24"/>
                  <a:pt x="1104" y="4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85" name="Freeform 5"/>
          <p:cNvSpPr>
            <a:spLocks/>
          </p:cNvSpPr>
          <p:nvPr/>
        </p:nvSpPr>
        <p:spPr bwMode="auto">
          <a:xfrm>
            <a:off x="1905000" y="63500"/>
            <a:ext cx="838200" cy="1447800"/>
          </a:xfrm>
          <a:custGeom>
            <a:avLst/>
            <a:gdLst>
              <a:gd name="T0" fmla="*/ 0 w 816"/>
              <a:gd name="T1" fmla="*/ 1296 h 1296"/>
              <a:gd name="T2" fmla="*/ 432 w 816"/>
              <a:gd name="T3" fmla="*/ 240 h 1296"/>
              <a:gd name="T4" fmla="*/ 816 w 816"/>
              <a:gd name="T5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296">
                <a:moveTo>
                  <a:pt x="0" y="1296"/>
                </a:moveTo>
                <a:cubicBezTo>
                  <a:pt x="148" y="876"/>
                  <a:pt x="296" y="456"/>
                  <a:pt x="432" y="240"/>
                </a:cubicBezTo>
                <a:cubicBezTo>
                  <a:pt x="568" y="24"/>
                  <a:pt x="744" y="40"/>
                  <a:pt x="816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86" name="Freeform 6"/>
          <p:cNvSpPr>
            <a:spLocks/>
          </p:cNvSpPr>
          <p:nvPr/>
        </p:nvSpPr>
        <p:spPr bwMode="auto">
          <a:xfrm>
            <a:off x="1752600" y="-12700"/>
            <a:ext cx="254000" cy="1447800"/>
          </a:xfrm>
          <a:custGeom>
            <a:avLst/>
            <a:gdLst>
              <a:gd name="T0" fmla="*/ 96 w 160"/>
              <a:gd name="T1" fmla="*/ 912 h 912"/>
              <a:gd name="T2" fmla="*/ 144 w 160"/>
              <a:gd name="T3" fmla="*/ 288 h 912"/>
              <a:gd name="T4" fmla="*/ 0 w 160"/>
              <a:gd name="T5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912">
                <a:moveTo>
                  <a:pt x="96" y="912"/>
                </a:moveTo>
                <a:cubicBezTo>
                  <a:pt x="128" y="676"/>
                  <a:pt x="160" y="440"/>
                  <a:pt x="144" y="288"/>
                </a:cubicBezTo>
                <a:cubicBezTo>
                  <a:pt x="128" y="136"/>
                  <a:pt x="24" y="48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87" name="Freeform 7"/>
          <p:cNvSpPr>
            <a:spLocks/>
          </p:cNvSpPr>
          <p:nvPr/>
        </p:nvSpPr>
        <p:spPr bwMode="auto">
          <a:xfrm>
            <a:off x="1981200" y="139700"/>
            <a:ext cx="1371600" cy="1295400"/>
          </a:xfrm>
          <a:custGeom>
            <a:avLst/>
            <a:gdLst>
              <a:gd name="T0" fmla="*/ 0 w 864"/>
              <a:gd name="T1" fmla="*/ 816 h 816"/>
              <a:gd name="T2" fmla="*/ 384 w 864"/>
              <a:gd name="T3" fmla="*/ 48 h 816"/>
              <a:gd name="T4" fmla="*/ 864 w 864"/>
              <a:gd name="T5" fmla="*/ 528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816">
                <a:moveTo>
                  <a:pt x="0" y="816"/>
                </a:moveTo>
                <a:cubicBezTo>
                  <a:pt x="120" y="456"/>
                  <a:pt x="240" y="96"/>
                  <a:pt x="384" y="48"/>
                </a:cubicBezTo>
                <a:cubicBezTo>
                  <a:pt x="528" y="0"/>
                  <a:pt x="696" y="264"/>
                  <a:pt x="864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88" name="Freeform 8"/>
          <p:cNvSpPr>
            <a:spLocks/>
          </p:cNvSpPr>
          <p:nvPr/>
        </p:nvSpPr>
        <p:spPr bwMode="auto">
          <a:xfrm>
            <a:off x="1981200" y="-76200"/>
            <a:ext cx="381000" cy="1358900"/>
          </a:xfrm>
          <a:custGeom>
            <a:avLst/>
            <a:gdLst>
              <a:gd name="T0" fmla="*/ 0 w 240"/>
              <a:gd name="T1" fmla="*/ 856 h 856"/>
              <a:gd name="T2" fmla="*/ 96 w 240"/>
              <a:gd name="T3" fmla="*/ 136 h 856"/>
              <a:gd name="T4" fmla="*/ 240 w 240"/>
              <a:gd name="T5" fmla="*/ 40 h 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856">
                <a:moveTo>
                  <a:pt x="0" y="856"/>
                </a:moveTo>
                <a:cubicBezTo>
                  <a:pt x="28" y="564"/>
                  <a:pt x="56" y="272"/>
                  <a:pt x="96" y="136"/>
                </a:cubicBezTo>
                <a:cubicBezTo>
                  <a:pt x="136" y="0"/>
                  <a:pt x="188" y="20"/>
                  <a:pt x="240" y="4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89" name="Freeform 9"/>
          <p:cNvSpPr>
            <a:spLocks/>
          </p:cNvSpPr>
          <p:nvPr/>
        </p:nvSpPr>
        <p:spPr bwMode="auto">
          <a:xfrm>
            <a:off x="1600200" y="139700"/>
            <a:ext cx="266700" cy="1295400"/>
          </a:xfrm>
          <a:custGeom>
            <a:avLst/>
            <a:gdLst>
              <a:gd name="T0" fmla="*/ 144 w 168"/>
              <a:gd name="T1" fmla="*/ 816 h 816"/>
              <a:gd name="T2" fmla="*/ 144 w 168"/>
              <a:gd name="T3" fmla="*/ 288 h 816"/>
              <a:gd name="T4" fmla="*/ 0 w 168"/>
              <a:gd name="T5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816">
                <a:moveTo>
                  <a:pt x="144" y="816"/>
                </a:moveTo>
                <a:cubicBezTo>
                  <a:pt x="156" y="620"/>
                  <a:pt x="168" y="424"/>
                  <a:pt x="144" y="288"/>
                </a:cubicBezTo>
                <a:cubicBezTo>
                  <a:pt x="120" y="152"/>
                  <a:pt x="60" y="76"/>
                  <a:pt x="0" y="0"/>
                </a:cubicBez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90" name="Freeform 10"/>
          <p:cNvSpPr>
            <a:spLocks/>
          </p:cNvSpPr>
          <p:nvPr/>
        </p:nvSpPr>
        <p:spPr bwMode="auto">
          <a:xfrm>
            <a:off x="1143000" y="-12700"/>
            <a:ext cx="685800" cy="1447800"/>
          </a:xfrm>
          <a:custGeom>
            <a:avLst/>
            <a:gdLst>
              <a:gd name="T0" fmla="*/ 864 w 864"/>
              <a:gd name="T1" fmla="*/ 960 h 960"/>
              <a:gd name="T2" fmla="*/ 624 w 864"/>
              <a:gd name="T3" fmla="*/ 288 h 960"/>
              <a:gd name="T4" fmla="*/ 0 w 86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960">
                <a:moveTo>
                  <a:pt x="864" y="960"/>
                </a:moveTo>
                <a:cubicBezTo>
                  <a:pt x="816" y="704"/>
                  <a:pt x="768" y="448"/>
                  <a:pt x="624" y="288"/>
                </a:cubicBezTo>
                <a:cubicBezTo>
                  <a:pt x="480" y="128"/>
                  <a:pt x="104" y="48"/>
                  <a:pt x="0" y="0"/>
                </a:cubicBez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91" name="Freeform 11"/>
          <p:cNvSpPr>
            <a:spLocks/>
          </p:cNvSpPr>
          <p:nvPr/>
        </p:nvSpPr>
        <p:spPr bwMode="auto">
          <a:xfrm>
            <a:off x="457200" y="88900"/>
            <a:ext cx="1422400" cy="1270000"/>
          </a:xfrm>
          <a:custGeom>
            <a:avLst/>
            <a:gdLst>
              <a:gd name="T0" fmla="*/ 864 w 896"/>
              <a:gd name="T1" fmla="*/ 800 h 800"/>
              <a:gd name="T2" fmla="*/ 864 w 896"/>
              <a:gd name="T3" fmla="*/ 704 h 800"/>
              <a:gd name="T4" fmla="*/ 672 w 896"/>
              <a:gd name="T5" fmla="*/ 272 h 800"/>
              <a:gd name="T6" fmla="*/ 384 w 896"/>
              <a:gd name="T7" fmla="*/ 32 h 800"/>
              <a:gd name="T8" fmla="*/ 0 w 896"/>
              <a:gd name="T9" fmla="*/ 8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800">
                <a:moveTo>
                  <a:pt x="864" y="800"/>
                </a:moveTo>
                <a:cubicBezTo>
                  <a:pt x="880" y="796"/>
                  <a:pt x="896" y="792"/>
                  <a:pt x="864" y="704"/>
                </a:cubicBezTo>
                <a:cubicBezTo>
                  <a:pt x="832" y="616"/>
                  <a:pt x="752" y="384"/>
                  <a:pt x="672" y="272"/>
                </a:cubicBezTo>
                <a:cubicBezTo>
                  <a:pt x="592" y="160"/>
                  <a:pt x="496" y="64"/>
                  <a:pt x="384" y="32"/>
                </a:cubicBezTo>
                <a:cubicBezTo>
                  <a:pt x="272" y="0"/>
                  <a:pt x="136" y="40"/>
                  <a:pt x="0" y="80"/>
                </a:cubicBez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92" name="Freeform 12"/>
          <p:cNvSpPr>
            <a:spLocks/>
          </p:cNvSpPr>
          <p:nvPr/>
        </p:nvSpPr>
        <p:spPr bwMode="auto">
          <a:xfrm>
            <a:off x="7772400" y="152400"/>
            <a:ext cx="1752600" cy="1447800"/>
          </a:xfrm>
          <a:custGeom>
            <a:avLst/>
            <a:gdLst>
              <a:gd name="T0" fmla="*/ 0 w 1104"/>
              <a:gd name="T1" fmla="*/ 912 h 912"/>
              <a:gd name="T2" fmla="*/ 480 w 1104"/>
              <a:gd name="T3" fmla="*/ 144 h 912"/>
              <a:gd name="T4" fmla="*/ 1104 w 1104"/>
              <a:gd name="T5" fmla="*/ 48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912">
                <a:moveTo>
                  <a:pt x="0" y="912"/>
                </a:moveTo>
                <a:cubicBezTo>
                  <a:pt x="148" y="600"/>
                  <a:pt x="296" y="288"/>
                  <a:pt x="480" y="144"/>
                </a:cubicBezTo>
                <a:cubicBezTo>
                  <a:pt x="664" y="0"/>
                  <a:pt x="884" y="24"/>
                  <a:pt x="1104" y="4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93" name="Freeform 13"/>
          <p:cNvSpPr>
            <a:spLocks/>
          </p:cNvSpPr>
          <p:nvPr/>
        </p:nvSpPr>
        <p:spPr bwMode="auto">
          <a:xfrm>
            <a:off x="7696200" y="76200"/>
            <a:ext cx="838200" cy="1447800"/>
          </a:xfrm>
          <a:custGeom>
            <a:avLst/>
            <a:gdLst>
              <a:gd name="T0" fmla="*/ 0 w 816"/>
              <a:gd name="T1" fmla="*/ 1296 h 1296"/>
              <a:gd name="T2" fmla="*/ 432 w 816"/>
              <a:gd name="T3" fmla="*/ 240 h 1296"/>
              <a:gd name="T4" fmla="*/ 816 w 816"/>
              <a:gd name="T5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296">
                <a:moveTo>
                  <a:pt x="0" y="1296"/>
                </a:moveTo>
                <a:cubicBezTo>
                  <a:pt x="148" y="876"/>
                  <a:pt x="296" y="456"/>
                  <a:pt x="432" y="240"/>
                </a:cubicBezTo>
                <a:cubicBezTo>
                  <a:pt x="568" y="24"/>
                  <a:pt x="744" y="40"/>
                  <a:pt x="816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94" name="Freeform 14"/>
          <p:cNvSpPr>
            <a:spLocks/>
          </p:cNvSpPr>
          <p:nvPr/>
        </p:nvSpPr>
        <p:spPr bwMode="auto">
          <a:xfrm>
            <a:off x="7543800" y="0"/>
            <a:ext cx="254000" cy="1447800"/>
          </a:xfrm>
          <a:custGeom>
            <a:avLst/>
            <a:gdLst>
              <a:gd name="T0" fmla="*/ 96 w 160"/>
              <a:gd name="T1" fmla="*/ 912 h 912"/>
              <a:gd name="T2" fmla="*/ 144 w 160"/>
              <a:gd name="T3" fmla="*/ 288 h 912"/>
              <a:gd name="T4" fmla="*/ 0 w 160"/>
              <a:gd name="T5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912">
                <a:moveTo>
                  <a:pt x="96" y="912"/>
                </a:moveTo>
                <a:cubicBezTo>
                  <a:pt x="128" y="676"/>
                  <a:pt x="160" y="440"/>
                  <a:pt x="144" y="288"/>
                </a:cubicBezTo>
                <a:cubicBezTo>
                  <a:pt x="128" y="136"/>
                  <a:pt x="24" y="48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95" name="Freeform 15"/>
          <p:cNvSpPr>
            <a:spLocks/>
          </p:cNvSpPr>
          <p:nvPr/>
        </p:nvSpPr>
        <p:spPr bwMode="auto">
          <a:xfrm>
            <a:off x="7772400" y="152400"/>
            <a:ext cx="1371600" cy="1295400"/>
          </a:xfrm>
          <a:custGeom>
            <a:avLst/>
            <a:gdLst>
              <a:gd name="T0" fmla="*/ 0 w 864"/>
              <a:gd name="T1" fmla="*/ 816 h 816"/>
              <a:gd name="T2" fmla="*/ 384 w 864"/>
              <a:gd name="T3" fmla="*/ 48 h 816"/>
              <a:gd name="T4" fmla="*/ 864 w 864"/>
              <a:gd name="T5" fmla="*/ 528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816">
                <a:moveTo>
                  <a:pt x="0" y="816"/>
                </a:moveTo>
                <a:cubicBezTo>
                  <a:pt x="120" y="456"/>
                  <a:pt x="240" y="96"/>
                  <a:pt x="384" y="48"/>
                </a:cubicBezTo>
                <a:cubicBezTo>
                  <a:pt x="528" y="0"/>
                  <a:pt x="696" y="264"/>
                  <a:pt x="864" y="52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96" name="Freeform 16"/>
          <p:cNvSpPr>
            <a:spLocks/>
          </p:cNvSpPr>
          <p:nvPr/>
        </p:nvSpPr>
        <p:spPr bwMode="auto">
          <a:xfrm>
            <a:off x="7772400" y="-63500"/>
            <a:ext cx="381000" cy="1358900"/>
          </a:xfrm>
          <a:custGeom>
            <a:avLst/>
            <a:gdLst>
              <a:gd name="T0" fmla="*/ 0 w 240"/>
              <a:gd name="T1" fmla="*/ 856 h 856"/>
              <a:gd name="T2" fmla="*/ 96 w 240"/>
              <a:gd name="T3" fmla="*/ 136 h 856"/>
              <a:gd name="T4" fmla="*/ 240 w 240"/>
              <a:gd name="T5" fmla="*/ 40 h 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856">
                <a:moveTo>
                  <a:pt x="0" y="856"/>
                </a:moveTo>
                <a:cubicBezTo>
                  <a:pt x="28" y="564"/>
                  <a:pt x="56" y="272"/>
                  <a:pt x="96" y="136"/>
                </a:cubicBezTo>
                <a:cubicBezTo>
                  <a:pt x="136" y="0"/>
                  <a:pt x="188" y="20"/>
                  <a:pt x="240" y="4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97" name="Freeform 17"/>
          <p:cNvSpPr>
            <a:spLocks/>
          </p:cNvSpPr>
          <p:nvPr/>
        </p:nvSpPr>
        <p:spPr bwMode="auto">
          <a:xfrm>
            <a:off x="7391400" y="152400"/>
            <a:ext cx="266700" cy="1295400"/>
          </a:xfrm>
          <a:custGeom>
            <a:avLst/>
            <a:gdLst>
              <a:gd name="T0" fmla="*/ 144 w 168"/>
              <a:gd name="T1" fmla="*/ 816 h 816"/>
              <a:gd name="T2" fmla="*/ 144 w 168"/>
              <a:gd name="T3" fmla="*/ 288 h 816"/>
              <a:gd name="T4" fmla="*/ 0 w 168"/>
              <a:gd name="T5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816">
                <a:moveTo>
                  <a:pt x="144" y="816"/>
                </a:moveTo>
                <a:cubicBezTo>
                  <a:pt x="156" y="620"/>
                  <a:pt x="168" y="424"/>
                  <a:pt x="144" y="288"/>
                </a:cubicBezTo>
                <a:cubicBezTo>
                  <a:pt x="120" y="152"/>
                  <a:pt x="60" y="76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98" name="Freeform 18"/>
          <p:cNvSpPr>
            <a:spLocks/>
          </p:cNvSpPr>
          <p:nvPr/>
        </p:nvSpPr>
        <p:spPr bwMode="auto">
          <a:xfrm>
            <a:off x="6934200" y="0"/>
            <a:ext cx="685800" cy="1447800"/>
          </a:xfrm>
          <a:custGeom>
            <a:avLst/>
            <a:gdLst>
              <a:gd name="T0" fmla="*/ 864 w 864"/>
              <a:gd name="T1" fmla="*/ 960 h 960"/>
              <a:gd name="T2" fmla="*/ 624 w 864"/>
              <a:gd name="T3" fmla="*/ 288 h 960"/>
              <a:gd name="T4" fmla="*/ 0 w 86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960">
                <a:moveTo>
                  <a:pt x="864" y="960"/>
                </a:moveTo>
                <a:cubicBezTo>
                  <a:pt x="816" y="704"/>
                  <a:pt x="768" y="448"/>
                  <a:pt x="624" y="288"/>
                </a:cubicBezTo>
                <a:cubicBezTo>
                  <a:pt x="480" y="128"/>
                  <a:pt x="104" y="48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099" name="Freeform 19"/>
          <p:cNvSpPr>
            <a:spLocks/>
          </p:cNvSpPr>
          <p:nvPr/>
        </p:nvSpPr>
        <p:spPr bwMode="auto">
          <a:xfrm>
            <a:off x="6248400" y="101600"/>
            <a:ext cx="1422400" cy="1270000"/>
          </a:xfrm>
          <a:custGeom>
            <a:avLst/>
            <a:gdLst>
              <a:gd name="T0" fmla="*/ 864 w 896"/>
              <a:gd name="T1" fmla="*/ 800 h 800"/>
              <a:gd name="T2" fmla="*/ 864 w 896"/>
              <a:gd name="T3" fmla="*/ 704 h 800"/>
              <a:gd name="T4" fmla="*/ 672 w 896"/>
              <a:gd name="T5" fmla="*/ 272 h 800"/>
              <a:gd name="T6" fmla="*/ 384 w 896"/>
              <a:gd name="T7" fmla="*/ 32 h 800"/>
              <a:gd name="T8" fmla="*/ 0 w 896"/>
              <a:gd name="T9" fmla="*/ 8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800">
                <a:moveTo>
                  <a:pt x="864" y="800"/>
                </a:moveTo>
                <a:cubicBezTo>
                  <a:pt x="880" y="796"/>
                  <a:pt x="896" y="792"/>
                  <a:pt x="864" y="704"/>
                </a:cubicBezTo>
                <a:cubicBezTo>
                  <a:pt x="832" y="616"/>
                  <a:pt x="752" y="384"/>
                  <a:pt x="672" y="272"/>
                </a:cubicBezTo>
                <a:cubicBezTo>
                  <a:pt x="592" y="160"/>
                  <a:pt x="496" y="64"/>
                  <a:pt x="384" y="32"/>
                </a:cubicBezTo>
                <a:cubicBezTo>
                  <a:pt x="272" y="0"/>
                  <a:pt x="136" y="40"/>
                  <a:pt x="0" y="8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00" name="Freeform 20"/>
          <p:cNvSpPr>
            <a:spLocks/>
          </p:cNvSpPr>
          <p:nvPr/>
        </p:nvSpPr>
        <p:spPr bwMode="auto">
          <a:xfrm>
            <a:off x="0" y="4978400"/>
            <a:ext cx="1752600" cy="812800"/>
          </a:xfrm>
          <a:custGeom>
            <a:avLst/>
            <a:gdLst>
              <a:gd name="T0" fmla="*/ 1104 w 1104"/>
              <a:gd name="T1" fmla="*/ 32 h 512"/>
              <a:gd name="T2" fmla="*/ 528 w 1104"/>
              <a:gd name="T3" fmla="*/ 80 h 512"/>
              <a:gd name="T4" fmla="*/ 0 w 1104"/>
              <a:gd name="T5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12">
                <a:moveTo>
                  <a:pt x="1104" y="32"/>
                </a:moveTo>
                <a:cubicBezTo>
                  <a:pt x="908" y="16"/>
                  <a:pt x="712" y="0"/>
                  <a:pt x="528" y="80"/>
                </a:cubicBezTo>
                <a:cubicBezTo>
                  <a:pt x="344" y="160"/>
                  <a:pt x="172" y="336"/>
                  <a:pt x="0" y="51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01" name="Freeform 21"/>
          <p:cNvSpPr>
            <a:spLocks/>
          </p:cNvSpPr>
          <p:nvPr/>
        </p:nvSpPr>
        <p:spPr bwMode="auto">
          <a:xfrm>
            <a:off x="-76200" y="3937000"/>
            <a:ext cx="1905000" cy="787400"/>
          </a:xfrm>
          <a:custGeom>
            <a:avLst/>
            <a:gdLst>
              <a:gd name="T0" fmla="*/ 1200 w 1200"/>
              <a:gd name="T1" fmla="*/ 496 h 496"/>
              <a:gd name="T2" fmla="*/ 672 w 1200"/>
              <a:gd name="T3" fmla="*/ 64 h 496"/>
              <a:gd name="T4" fmla="*/ 0 w 1200"/>
              <a:gd name="T5" fmla="*/ 112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496">
                <a:moveTo>
                  <a:pt x="1200" y="496"/>
                </a:moveTo>
                <a:cubicBezTo>
                  <a:pt x="1036" y="312"/>
                  <a:pt x="872" y="128"/>
                  <a:pt x="672" y="64"/>
                </a:cubicBezTo>
                <a:cubicBezTo>
                  <a:pt x="472" y="0"/>
                  <a:pt x="236" y="56"/>
                  <a:pt x="0" y="11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02" name="Freeform 22"/>
          <p:cNvSpPr>
            <a:spLocks/>
          </p:cNvSpPr>
          <p:nvPr/>
        </p:nvSpPr>
        <p:spPr bwMode="auto">
          <a:xfrm>
            <a:off x="-76200" y="4686300"/>
            <a:ext cx="1752600" cy="419100"/>
          </a:xfrm>
          <a:custGeom>
            <a:avLst/>
            <a:gdLst>
              <a:gd name="T0" fmla="*/ 1104 w 1104"/>
              <a:gd name="T1" fmla="*/ 120 h 264"/>
              <a:gd name="T2" fmla="*/ 480 w 1104"/>
              <a:gd name="T3" fmla="*/ 24 h 264"/>
              <a:gd name="T4" fmla="*/ 0 w 1104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64">
                <a:moveTo>
                  <a:pt x="1104" y="120"/>
                </a:moveTo>
                <a:cubicBezTo>
                  <a:pt x="884" y="60"/>
                  <a:pt x="664" y="0"/>
                  <a:pt x="480" y="24"/>
                </a:cubicBezTo>
                <a:cubicBezTo>
                  <a:pt x="296" y="48"/>
                  <a:pt x="148" y="156"/>
                  <a:pt x="0" y="264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03" name="Freeform 23"/>
          <p:cNvSpPr>
            <a:spLocks/>
          </p:cNvSpPr>
          <p:nvPr/>
        </p:nvSpPr>
        <p:spPr bwMode="auto">
          <a:xfrm>
            <a:off x="-152400" y="4838700"/>
            <a:ext cx="1905000" cy="876300"/>
          </a:xfrm>
          <a:custGeom>
            <a:avLst/>
            <a:gdLst>
              <a:gd name="T0" fmla="*/ 1200 w 1200"/>
              <a:gd name="T1" fmla="*/ 24 h 552"/>
              <a:gd name="T2" fmla="*/ 624 w 1200"/>
              <a:gd name="T3" fmla="*/ 24 h 552"/>
              <a:gd name="T4" fmla="*/ 240 w 1200"/>
              <a:gd name="T5" fmla="*/ 168 h 552"/>
              <a:gd name="T6" fmla="*/ 0 w 1200"/>
              <a:gd name="T7" fmla="*/ 552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0" h="552">
                <a:moveTo>
                  <a:pt x="1200" y="24"/>
                </a:moveTo>
                <a:cubicBezTo>
                  <a:pt x="992" y="12"/>
                  <a:pt x="784" y="0"/>
                  <a:pt x="624" y="24"/>
                </a:cubicBezTo>
                <a:cubicBezTo>
                  <a:pt x="464" y="48"/>
                  <a:pt x="344" y="80"/>
                  <a:pt x="240" y="168"/>
                </a:cubicBezTo>
                <a:cubicBezTo>
                  <a:pt x="136" y="256"/>
                  <a:pt x="48" y="488"/>
                  <a:pt x="0" y="55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04" name="Freeform 24"/>
          <p:cNvSpPr>
            <a:spLocks/>
          </p:cNvSpPr>
          <p:nvPr/>
        </p:nvSpPr>
        <p:spPr bwMode="auto">
          <a:xfrm>
            <a:off x="0" y="1689100"/>
            <a:ext cx="1752600" cy="812800"/>
          </a:xfrm>
          <a:custGeom>
            <a:avLst/>
            <a:gdLst>
              <a:gd name="T0" fmla="*/ 1104 w 1104"/>
              <a:gd name="T1" fmla="*/ 32 h 512"/>
              <a:gd name="T2" fmla="*/ 528 w 1104"/>
              <a:gd name="T3" fmla="*/ 80 h 512"/>
              <a:gd name="T4" fmla="*/ 0 w 1104"/>
              <a:gd name="T5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12">
                <a:moveTo>
                  <a:pt x="1104" y="32"/>
                </a:moveTo>
                <a:cubicBezTo>
                  <a:pt x="908" y="16"/>
                  <a:pt x="712" y="0"/>
                  <a:pt x="528" y="80"/>
                </a:cubicBezTo>
                <a:cubicBezTo>
                  <a:pt x="344" y="160"/>
                  <a:pt x="172" y="336"/>
                  <a:pt x="0" y="5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05" name="Freeform 25"/>
          <p:cNvSpPr>
            <a:spLocks/>
          </p:cNvSpPr>
          <p:nvPr/>
        </p:nvSpPr>
        <p:spPr bwMode="auto">
          <a:xfrm>
            <a:off x="-76200" y="647700"/>
            <a:ext cx="1905000" cy="787400"/>
          </a:xfrm>
          <a:custGeom>
            <a:avLst/>
            <a:gdLst>
              <a:gd name="T0" fmla="*/ 1200 w 1200"/>
              <a:gd name="T1" fmla="*/ 496 h 496"/>
              <a:gd name="T2" fmla="*/ 672 w 1200"/>
              <a:gd name="T3" fmla="*/ 64 h 496"/>
              <a:gd name="T4" fmla="*/ 0 w 1200"/>
              <a:gd name="T5" fmla="*/ 112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496">
                <a:moveTo>
                  <a:pt x="1200" y="496"/>
                </a:moveTo>
                <a:cubicBezTo>
                  <a:pt x="1036" y="312"/>
                  <a:pt x="872" y="128"/>
                  <a:pt x="672" y="64"/>
                </a:cubicBezTo>
                <a:cubicBezTo>
                  <a:pt x="472" y="0"/>
                  <a:pt x="236" y="56"/>
                  <a:pt x="0" y="112"/>
                </a:cubicBez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06" name="Freeform 26"/>
          <p:cNvSpPr>
            <a:spLocks/>
          </p:cNvSpPr>
          <p:nvPr/>
        </p:nvSpPr>
        <p:spPr bwMode="auto">
          <a:xfrm>
            <a:off x="-76200" y="1397000"/>
            <a:ext cx="1752600" cy="419100"/>
          </a:xfrm>
          <a:custGeom>
            <a:avLst/>
            <a:gdLst>
              <a:gd name="T0" fmla="*/ 1104 w 1104"/>
              <a:gd name="T1" fmla="*/ 120 h 264"/>
              <a:gd name="T2" fmla="*/ 480 w 1104"/>
              <a:gd name="T3" fmla="*/ 24 h 264"/>
              <a:gd name="T4" fmla="*/ 0 w 1104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64">
                <a:moveTo>
                  <a:pt x="1104" y="120"/>
                </a:moveTo>
                <a:cubicBezTo>
                  <a:pt x="884" y="60"/>
                  <a:pt x="664" y="0"/>
                  <a:pt x="480" y="24"/>
                </a:cubicBezTo>
                <a:cubicBezTo>
                  <a:pt x="296" y="48"/>
                  <a:pt x="148" y="156"/>
                  <a:pt x="0" y="264"/>
                </a:cubicBez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07" name="Freeform 27"/>
          <p:cNvSpPr>
            <a:spLocks/>
          </p:cNvSpPr>
          <p:nvPr/>
        </p:nvSpPr>
        <p:spPr bwMode="auto">
          <a:xfrm>
            <a:off x="2286000" y="1600200"/>
            <a:ext cx="1752600" cy="1447800"/>
          </a:xfrm>
          <a:custGeom>
            <a:avLst/>
            <a:gdLst>
              <a:gd name="T0" fmla="*/ 0 w 1104"/>
              <a:gd name="T1" fmla="*/ 912 h 912"/>
              <a:gd name="T2" fmla="*/ 480 w 1104"/>
              <a:gd name="T3" fmla="*/ 144 h 912"/>
              <a:gd name="T4" fmla="*/ 1104 w 1104"/>
              <a:gd name="T5" fmla="*/ 48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912">
                <a:moveTo>
                  <a:pt x="0" y="912"/>
                </a:moveTo>
                <a:cubicBezTo>
                  <a:pt x="148" y="600"/>
                  <a:pt x="296" y="288"/>
                  <a:pt x="480" y="144"/>
                </a:cubicBezTo>
                <a:cubicBezTo>
                  <a:pt x="664" y="0"/>
                  <a:pt x="884" y="24"/>
                  <a:pt x="1104" y="48"/>
                </a:cubicBezTo>
              </a:path>
            </a:pathLst>
          </a:custGeom>
          <a:noFill/>
          <a:ln w="38100" cap="rnd" cmpd="sng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08" name="Oval 28"/>
          <p:cNvSpPr>
            <a:spLocks noChangeArrowheads="1"/>
          </p:cNvSpPr>
          <p:nvPr/>
        </p:nvSpPr>
        <p:spPr bwMode="auto">
          <a:xfrm>
            <a:off x="2133600" y="2971800"/>
            <a:ext cx="304800" cy="228600"/>
          </a:xfrm>
          <a:prstGeom prst="ellipse">
            <a:avLst/>
          </a:prstGeom>
          <a:solidFill>
            <a:srgbClr val="F79457"/>
          </a:solidFill>
          <a:ln w="38100" cap="rnd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686109" name="Freeform 29"/>
          <p:cNvSpPr>
            <a:spLocks/>
          </p:cNvSpPr>
          <p:nvPr/>
        </p:nvSpPr>
        <p:spPr bwMode="auto">
          <a:xfrm>
            <a:off x="2209800" y="1524000"/>
            <a:ext cx="838200" cy="1447800"/>
          </a:xfrm>
          <a:custGeom>
            <a:avLst/>
            <a:gdLst>
              <a:gd name="T0" fmla="*/ 0 w 816"/>
              <a:gd name="T1" fmla="*/ 1296 h 1296"/>
              <a:gd name="T2" fmla="*/ 432 w 816"/>
              <a:gd name="T3" fmla="*/ 240 h 1296"/>
              <a:gd name="T4" fmla="*/ 816 w 816"/>
              <a:gd name="T5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296">
                <a:moveTo>
                  <a:pt x="0" y="1296"/>
                </a:moveTo>
                <a:cubicBezTo>
                  <a:pt x="148" y="876"/>
                  <a:pt x="296" y="456"/>
                  <a:pt x="432" y="240"/>
                </a:cubicBezTo>
                <a:cubicBezTo>
                  <a:pt x="568" y="24"/>
                  <a:pt x="744" y="40"/>
                  <a:pt x="816" y="0"/>
                </a:cubicBezTo>
              </a:path>
            </a:pathLst>
          </a:custGeom>
          <a:noFill/>
          <a:ln w="38100" cap="rnd" cmpd="sng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10" name="Freeform 30"/>
          <p:cNvSpPr>
            <a:spLocks/>
          </p:cNvSpPr>
          <p:nvPr/>
        </p:nvSpPr>
        <p:spPr bwMode="auto">
          <a:xfrm>
            <a:off x="1828800" y="1752600"/>
            <a:ext cx="304800" cy="1143000"/>
          </a:xfrm>
          <a:custGeom>
            <a:avLst/>
            <a:gdLst>
              <a:gd name="T0" fmla="*/ 384 w 384"/>
              <a:gd name="T1" fmla="*/ 960 h 960"/>
              <a:gd name="T2" fmla="*/ 192 w 384"/>
              <a:gd name="T3" fmla="*/ 192 h 960"/>
              <a:gd name="T4" fmla="*/ 0 w 38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960">
                <a:moveTo>
                  <a:pt x="384" y="960"/>
                </a:moveTo>
                <a:cubicBezTo>
                  <a:pt x="320" y="656"/>
                  <a:pt x="256" y="352"/>
                  <a:pt x="192" y="192"/>
                </a:cubicBezTo>
                <a:cubicBezTo>
                  <a:pt x="128" y="32"/>
                  <a:pt x="32" y="40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11" name="Freeform 31"/>
          <p:cNvSpPr>
            <a:spLocks/>
          </p:cNvSpPr>
          <p:nvPr/>
        </p:nvSpPr>
        <p:spPr bwMode="auto">
          <a:xfrm>
            <a:off x="2057400" y="1447800"/>
            <a:ext cx="254000" cy="1447800"/>
          </a:xfrm>
          <a:custGeom>
            <a:avLst/>
            <a:gdLst>
              <a:gd name="T0" fmla="*/ 96 w 160"/>
              <a:gd name="T1" fmla="*/ 912 h 912"/>
              <a:gd name="T2" fmla="*/ 144 w 160"/>
              <a:gd name="T3" fmla="*/ 288 h 912"/>
              <a:gd name="T4" fmla="*/ 0 w 160"/>
              <a:gd name="T5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912">
                <a:moveTo>
                  <a:pt x="96" y="912"/>
                </a:moveTo>
                <a:cubicBezTo>
                  <a:pt x="128" y="676"/>
                  <a:pt x="160" y="440"/>
                  <a:pt x="144" y="288"/>
                </a:cubicBezTo>
                <a:cubicBezTo>
                  <a:pt x="128" y="136"/>
                  <a:pt x="24" y="48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12" name="Freeform 32"/>
          <p:cNvSpPr>
            <a:spLocks/>
          </p:cNvSpPr>
          <p:nvPr/>
        </p:nvSpPr>
        <p:spPr bwMode="auto">
          <a:xfrm>
            <a:off x="2286000" y="1600200"/>
            <a:ext cx="1371600" cy="1295400"/>
          </a:xfrm>
          <a:custGeom>
            <a:avLst/>
            <a:gdLst>
              <a:gd name="T0" fmla="*/ 0 w 864"/>
              <a:gd name="T1" fmla="*/ 816 h 816"/>
              <a:gd name="T2" fmla="*/ 384 w 864"/>
              <a:gd name="T3" fmla="*/ 48 h 816"/>
              <a:gd name="T4" fmla="*/ 864 w 864"/>
              <a:gd name="T5" fmla="*/ 528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816">
                <a:moveTo>
                  <a:pt x="0" y="816"/>
                </a:moveTo>
                <a:cubicBezTo>
                  <a:pt x="120" y="456"/>
                  <a:pt x="240" y="96"/>
                  <a:pt x="384" y="48"/>
                </a:cubicBezTo>
                <a:cubicBezTo>
                  <a:pt x="528" y="0"/>
                  <a:pt x="696" y="264"/>
                  <a:pt x="864" y="52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13" name="Freeform 33"/>
          <p:cNvSpPr>
            <a:spLocks/>
          </p:cNvSpPr>
          <p:nvPr/>
        </p:nvSpPr>
        <p:spPr bwMode="auto">
          <a:xfrm>
            <a:off x="1066800" y="2019300"/>
            <a:ext cx="1066800" cy="952500"/>
          </a:xfrm>
          <a:custGeom>
            <a:avLst/>
            <a:gdLst>
              <a:gd name="T0" fmla="*/ 672 w 672"/>
              <a:gd name="T1" fmla="*/ 600 h 600"/>
              <a:gd name="T2" fmla="*/ 432 w 672"/>
              <a:gd name="T3" fmla="*/ 24 h 600"/>
              <a:gd name="T4" fmla="*/ 0 w 672"/>
              <a:gd name="T5" fmla="*/ 45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00">
                <a:moveTo>
                  <a:pt x="672" y="600"/>
                </a:moveTo>
                <a:cubicBezTo>
                  <a:pt x="608" y="324"/>
                  <a:pt x="544" y="48"/>
                  <a:pt x="432" y="24"/>
                </a:cubicBezTo>
                <a:cubicBezTo>
                  <a:pt x="320" y="0"/>
                  <a:pt x="160" y="228"/>
                  <a:pt x="0" y="456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14" name="Freeform 34"/>
          <p:cNvSpPr>
            <a:spLocks/>
          </p:cNvSpPr>
          <p:nvPr/>
        </p:nvSpPr>
        <p:spPr bwMode="auto">
          <a:xfrm>
            <a:off x="2438400" y="2260600"/>
            <a:ext cx="1295400" cy="711200"/>
          </a:xfrm>
          <a:custGeom>
            <a:avLst/>
            <a:gdLst>
              <a:gd name="T0" fmla="*/ 0 w 816"/>
              <a:gd name="T1" fmla="*/ 448 h 448"/>
              <a:gd name="T2" fmla="*/ 384 w 816"/>
              <a:gd name="T3" fmla="*/ 16 h 448"/>
              <a:gd name="T4" fmla="*/ 816 w 816"/>
              <a:gd name="T5" fmla="*/ 352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48">
                <a:moveTo>
                  <a:pt x="0" y="448"/>
                </a:moveTo>
                <a:cubicBezTo>
                  <a:pt x="124" y="240"/>
                  <a:pt x="248" y="32"/>
                  <a:pt x="384" y="16"/>
                </a:cubicBezTo>
                <a:cubicBezTo>
                  <a:pt x="520" y="0"/>
                  <a:pt x="668" y="176"/>
                  <a:pt x="816" y="352"/>
                </a:cubicBezTo>
              </a:path>
            </a:pathLst>
          </a:custGeom>
          <a:noFill/>
          <a:ln w="38100" cap="rnd" cmpd="sng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15" name="Freeform 35"/>
          <p:cNvSpPr>
            <a:spLocks/>
          </p:cNvSpPr>
          <p:nvPr/>
        </p:nvSpPr>
        <p:spPr bwMode="auto">
          <a:xfrm>
            <a:off x="2286000" y="1384300"/>
            <a:ext cx="381000" cy="1358900"/>
          </a:xfrm>
          <a:custGeom>
            <a:avLst/>
            <a:gdLst>
              <a:gd name="T0" fmla="*/ 0 w 240"/>
              <a:gd name="T1" fmla="*/ 856 h 856"/>
              <a:gd name="T2" fmla="*/ 96 w 240"/>
              <a:gd name="T3" fmla="*/ 136 h 856"/>
              <a:gd name="T4" fmla="*/ 240 w 240"/>
              <a:gd name="T5" fmla="*/ 40 h 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856">
                <a:moveTo>
                  <a:pt x="0" y="856"/>
                </a:moveTo>
                <a:cubicBezTo>
                  <a:pt x="28" y="564"/>
                  <a:pt x="56" y="272"/>
                  <a:pt x="96" y="136"/>
                </a:cubicBezTo>
                <a:cubicBezTo>
                  <a:pt x="136" y="0"/>
                  <a:pt x="188" y="20"/>
                  <a:pt x="240" y="4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16" name="Freeform 36"/>
          <p:cNvSpPr>
            <a:spLocks/>
          </p:cNvSpPr>
          <p:nvPr/>
        </p:nvSpPr>
        <p:spPr bwMode="auto">
          <a:xfrm>
            <a:off x="2438400" y="2527300"/>
            <a:ext cx="1905000" cy="901700"/>
          </a:xfrm>
          <a:custGeom>
            <a:avLst/>
            <a:gdLst>
              <a:gd name="T0" fmla="*/ 0 w 1200"/>
              <a:gd name="T1" fmla="*/ 328 h 568"/>
              <a:gd name="T2" fmla="*/ 768 w 1200"/>
              <a:gd name="T3" fmla="*/ 40 h 568"/>
              <a:gd name="T4" fmla="*/ 1200 w 1200"/>
              <a:gd name="T5" fmla="*/ 56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568">
                <a:moveTo>
                  <a:pt x="0" y="328"/>
                </a:moveTo>
                <a:cubicBezTo>
                  <a:pt x="284" y="164"/>
                  <a:pt x="568" y="0"/>
                  <a:pt x="768" y="40"/>
                </a:cubicBezTo>
                <a:cubicBezTo>
                  <a:pt x="968" y="80"/>
                  <a:pt x="1084" y="324"/>
                  <a:pt x="1200" y="568"/>
                </a:cubicBezTo>
              </a:path>
            </a:pathLst>
          </a:custGeom>
          <a:noFill/>
          <a:ln w="38100" cap="rnd" cmpd="sng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17" name="Freeform 37"/>
          <p:cNvSpPr>
            <a:spLocks/>
          </p:cNvSpPr>
          <p:nvPr/>
        </p:nvSpPr>
        <p:spPr bwMode="auto">
          <a:xfrm>
            <a:off x="2362200" y="2159000"/>
            <a:ext cx="1600200" cy="1117600"/>
          </a:xfrm>
          <a:custGeom>
            <a:avLst/>
            <a:gdLst>
              <a:gd name="T0" fmla="*/ 0 w 1008"/>
              <a:gd name="T1" fmla="*/ 512 h 704"/>
              <a:gd name="T2" fmla="*/ 576 w 1008"/>
              <a:gd name="T3" fmla="*/ 32 h 704"/>
              <a:gd name="T4" fmla="*/ 1008 w 1008"/>
              <a:gd name="T5" fmla="*/ 704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704">
                <a:moveTo>
                  <a:pt x="0" y="512"/>
                </a:moveTo>
                <a:cubicBezTo>
                  <a:pt x="204" y="256"/>
                  <a:pt x="408" y="0"/>
                  <a:pt x="576" y="32"/>
                </a:cubicBezTo>
                <a:cubicBezTo>
                  <a:pt x="744" y="64"/>
                  <a:pt x="876" y="384"/>
                  <a:pt x="1008" y="704"/>
                </a:cubicBezTo>
              </a:path>
            </a:pathLst>
          </a:custGeom>
          <a:noFill/>
          <a:ln w="38100" cap="rnd" cmpd="sng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18" name="Freeform 38"/>
          <p:cNvSpPr>
            <a:spLocks/>
          </p:cNvSpPr>
          <p:nvPr/>
        </p:nvSpPr>
        <p:spPr bwMode="auto">
          <a:xfrm>
            <a:off x="762000" y="2387600"/>
            <a:ext cx="1371600" cy="889000"/>
          </a:xfrm>
          <a:custGeom>
            <a:avLst/>
            <a:gdLst>
              <a:gd name="T0" fmla="*/ 864 w 864"/>
              <a:gd name="T1" fmla="*/ 368 h 560"/>
              <a:gd name="T2" fmla="*/ 480 w 864"/>
              <a:gd name="T3" fmla="*/ 32 h 560"/>
              <a:gd name="T4" fmla="*/ 0 w 864"/>
              <a:gd name="T5" fmla="*/ 56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560">
                <a:moveTo>
                  <a:pt x="864" y="368"/>
                </a:moveTo>
                <a:cubicBezTo>
                  <a:pt x="744" y="184"/>
                  <a:pt x="624" y="0"/>
                  <a:pt x="480" y="32"/>
                </a:cubicBezTo>
                <a:cubicBezTo>
                  <a:pt x="336" y="64"/>
                  <a:pt x="168" y="312"/>
                  <a:pt x="0" y="56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19" name="Freeform 39"/>
          <p:cNvSpPr>
            <a:spLocks/>
          </p:cNvSpPr>
          <p:nvPr/>
        </p:nvSpPr>
        <p:spPr bwMode="auto">
          <a:xfrm>
            <a:off x="2514600" y="2438400"/>
            <a:ext cx="1524000" cy="457200"/>
          </a:xfrm>
          <a:custGeom>
            <a:avLst/>
            <a:gdLst>
              <a:gd name="T0" fmla="*/ 0 w 960"/>
              <a:gd name="T1" fmla="*/ 336 h 336"/>
              <a:gd name="T2" fmla="*/ 384 w 960"/>
              <a:gd name="T3" fmla="*/ 48 h 336"/>
              <a:gd name="T4" fmla="*/ 960 w 960"/>
              <a:gd name="T5" fmla="*/ 4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336">
                <a:moveTo>
                  <a:pt x="0" y="336"/>
                </a:moveTo>
                <a:cubicBezTo>
                  <a:pt x="112" y="216"/>
                  <a:pt x="224" y="96"/>
                  <a:pt x="384" y="48"/>
                </a:cubicBezTo>
                <a:cubicBezTo>
                  <a:pt x="544" y="0"/>
                  <a:pt x="752" y="24"/>
                  <a:pt x="960" y="48"/>
                </a:cubicBezTo>
              </a:path>
            </a:pathLst>
          </a:custGeom>
          <a:noFill/>
          <a:ln w="38100" cap="rnd" cmpd="sng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20" name="Freeform 40"/>
          <p:cNvSpPr>
            <a:spLocks/>
          </p:cNvSpPr>
          <p:nvPr/>
        </p:nvSpPr>
        <p:spPr bwMode="auto">
          <a:xfrm>
            <a:off x="685800" y="2641600"/>
            <a:ext cx="1371600" cy="406400"/>
          </a:xfrm>
          <a:custGeom>
            <a:avLst/>
            <a:gdLst>
              <a:gd name="T0" fmla="*/ 864 w 864"/>
              <a:gd name="T1" fmla="*/ 256 h 256"/>
              <a:gd name="T2" fmla="*/ 432 w 864"/>
              <a:gd name="T3" fmla="*/ 16 h 256"/>
              <a:gd name="T4" fmla="*/ 0 w 864"/>
              <a:gd name="T5" fmla="*/ 16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256">
                <a:moveTo>
                  <a:pt x="864" y="256"/>
                </a:moveTo>
                <a:cubicBezTo>
                  <a:pt x="720" y="144"/>
                  <a:pt x="576" y="32"/>
                  <a:pt x="432" y="16"/>
                </a:cubicBezTo>
                <a:cubicBezTo>
                  <a:pt x="288" y="0"/>
                  <a:pt x="144" y="80"/>
                  <a:pt x="0" y="16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21" name="Freeform 41"/>
          <p:cNvSpPr>
            <a:spLocks/>
          </p:cNvSpPr>
          <p:nvPr/>
        </p:nvSpPr>
        <p:spPr bwMode="auto">
          <a:xfrm>
            <a:off x="381000" y="1739900"/>
            <a:ext cx="1676400" cy="1231900"/>
          </a:xfrm>
          <a:custGeom>
            <a:avLst/>
            <a:gdLst>
              <a:gd name="T0" fmla="*/ 1056 w 1056"/>
              <a:gd name="T1" fmla="*/ 776 h 776"/>
              <a:gd name="T2" fmla="*/ 672 w 1056"/>
              <a:gd name="T3" fmla="*/ 56 h 776"/>
              <a:gd name="T4" fmla="*/ 0 w 1056"/>
              <a:gd name="T5" fmla="*/ 440 h 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776">
                <a:moveTo>
                  <a:pt x="1056" y="776"/>
                </a:moveTo>
                <a:cubicBezTo>
                  <a:pt x="952" y="444"/>
                  <a:pt x="848" y="112"/>
                  <a:pt x="672" y="56"/>
                </a:cubicBezTo>
                <a:cubicBezTo>
                  <a:pt x="496" y="0"/>
                  <a:pt x="248" y="220"/>
                  <a:pt x="0" y="44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22" name="Freeform 42"/>
          <p:cNvSpPr>
            <a:spLocks/>
          </p:cNvSpPr>
          <p:nvPr/>
        </p:nvSpPr>
        <p:spPr bwMode="auto">
          <a:xfrm>
            <a:off x="1905000" y="1600200"/>
            <a:ext cx="266700" cy="1295400"/>
          </a:xfrm>
          <a:custGeom>
            <a:avLst/>
            <a:gdLst>
              <a:gd name="T0" fmla="*/ 144 w 168"/>
              <a:gd name="T1" fmla="*/ 816 h 816"/>
              <a:gd name="T2" fmla="*/ 144 w 168"/>
              <a:gd name="T3" fmla="*/ 288 h 816"/>
              <a:gd name="T4" fmla="*/ 0 w 168"/>
              <a:gd name="T5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816">
                <a:moveTo>
                  <a:pt x="144" y="816"/>
                </a:moveTo>
                <a:cubicBezTo>
                  <a:pt x="156" y="620"/>
                  <a:pt x="168" y="424"/>
                  <a:pt x="144" y="288"/>
                </a:cubicBezTo>
                <a:cubicBezTo>
                  <a:pt x="120" y="152"/>
                  <a:pt x="60" y="76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23" name="Freeform 43"/>
          <p:cNvSpPr>
            <a:spLocks/>
          </p:cNvSpPr>
          <p:nvPr/>
        </p:nvSpPr>
        <p:spPr bwMode="auto">
          <a:xfrm>
            <a:off x="2362200" y="1866900"/>
            <a:ext cx="1447800" cy="1028700"/>
          </a:xfrm>
          <a:custGeom>
            <a:avLst/>
            <a:gdLst>
              <a:gd name="T0" fmla="*/ 0 w 912"/>
              <a:gd name="T1" fmla="*/ 648 h 648"/>
              <a:gd name="T2" fmla="*/ 480 w 912"/>
              <a:gd name="T3" fmla="*/ 72 h 648"/>
              <a:gd name="T4" fmla="*/ 912 w 912"/>
              <a:gd name="T5" fmla="*/ 216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648">
                <a:moveTo>
                  <a:pt x="0" y="648"/>
                </a:moveTo>
                <a:cubicBezTo>
                  <a:pt x="164" y="396"/>
                  <a:pt x="328" y="144"/>
                  <a:pt x="480" y="72"/>
                </a:cubicBezTo>
                <a:cubicBezTo>
                  <a:pt x="632" y="0"/>
                  <a:pt x="772" y="108"/>
                  <a:pt x="912" y="216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24" name="Freeform 44"/>
          <p:cNvSpPr>
            <a:spLocks/>
          </p:cNvSpPr>
          <p:nvPr/>
        </p:nvSpPr>
        <p:spPr bwMode="auto">
          <a:xfrm>
            <a:off x="2514600" y="3009900"/>
            <a:ext cx="1447800" cy="266700"/>
          </a:xfrm>
          <a:custGeom>
            <a:avLst/>
            <a:gdLst>
              <a:gd name="T0" fmla="*/ 0 w 912"/>
              <a:gd name="T1" fmla="*/ 24 h 168"/>
              <a:gd name="T2" fmla="*/ 576 w 912"/>
              <a:gd name="T3" fmla="*/ 24 h 168"/>
              <a:gd name="T4" fmla="*/ 912 w 912"/>
              <a:gd name="T5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168">
                <a:moveTo>
                  <a:pt x="0" y="24"/>
                </a:moveTo>
                <a:cubicBezTo>
                  <a:pt x="212" y="12"/>
                  <a:pt x="424" y="0"/>
                  <a:pt x="576" y="24"/>
                </a:cubicBezTo>
                <a:cubicBezTo>
                  <a:pt x="728" y="48"/>
                  <a:pt x="820" y="108"/>
                  <a:pt x="912" y="168"/>
                </a:cubicBezTo>
              </a:path>
            </a:pathLst>
          </a:custGeom>
          <a:noFill/>
          <a:ln w="38100" cap="rnd" cmpd="sng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25" name="Freeform 45"/>
          <p:cNvSpPr>
            <a:spLocks/>
          </p:cNvSpPr>
          <p:nvPr/>
        </p:nvSpPr>
        <p:spPr bwMode="auto">
          <a:xfrm>
            <a:off x="2514600" y="2819400"/>
            <a:ext cx="1371600" cy="228600"/>
          </a:xfrm>
          <a:custGeom>
            <a:avLst/>
            <a:gdLst>
              <a:gd name="T0" fmla="*/ 0 w 864"/>
              <a:gd name="T1" fmla="*/ 144 h 144"/>
              <a:gd name="T2" fmla="*/ 384 w 864"/>
              <a:gd name="T3" fmla="*/ 0 h 144"/>
              <a:gd name="T4" fmla="*/ 864 w 86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144">
                <a:moveTo>
                  <a:pt x="0" y="144"/>
                </a:moveTo>
                <a:cubicBezTo>
                  <a:pt x="120" y="72"/>
                  <a:pt x="240" y="0"/>
                  <a:pt x="384" y="0"/>
                </a:cubicBezTo>
                <a:cubicBezTo>
                  <a:pt x="528" y="0"/>
                  <a:pt x="696" y="72"/>
                  <a:pt x="864" y="144"/>
                </a:cubicBezTo>
              </a:path>
            </a:pathLst>
          </a:custGeom>
          <a:noFill/>
          <a:ln w="38100" cap="rnd" cmpd="sng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26" name="Freeform 46"/>
          <p:cNvSpPr>
            <a:spLocks/>
          </p:cNvSpPr>
          <p:nvPr/>
        </p:nvSpPr>
        <p:spPr bwMode="auto">
          <a:xfrm>
            <a:off x="2514600" y="3111500"/>
            <a:ext cx="1143000" cy="546100"/>
          </a:xfrm>
          <a:custGeom>
            <a:avLst/>
            <a:gdLst>
              <a:gd name="T0" fmla="*/ 0 w 720"/>
              <a:gd name="T1" fmla="*/ 8 h 344"/>
              <a:gd name="T2" fmla="*/ 432 w 720"/>
              <a:gd name="T3" fmla="*/ 56 h 344"/>
              <a:gd name="T4" fmla="*/ 720 w 720"/>
              <a:gd name="T5" fmla="*/ 34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344">
                <a:moveTo>
                  <a:pt x="0" y="8"/>
                </a:moveTo>
                <a:cubicBezTo>
                  <a:pt x="156" y="4"/>
                  <a:pt x="312" y="0"/>
                  <a:pt x="432" y="56"/>
                </a:cubicBezTo>
                <a:cubicBezTo>
                  <a:pt x="552" y="112"/>
                  <a:pt x="636" y="228"/>
                  <a:pt x="720" y="344"/>
                </a:cubicBezTo>
              </a:path>
            </a:pathLst>
          </a:custGeom>
          <a:noFill/>
          <a:ln w="38100" cap="rnd" cmpd="sng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27" name="Freeform 47"/>
          <p:cNvSpPr>
            <a:spLocks/>
          </p:cNvSpPr>
          <p:nvPr/>
        </p:nvSpPr>
        <p:spPr bwMode="auto">
          <a:xfrm>
            <a:off x="838200" y="2933700"/>
            <a:ext cx="1219200" cy="342900"/>
          </a:xfrm>
          <a:custGeom>
            <a:avLst/>
            <a:gdLst>
              <a:gd name="T0" fmla="*/ 768 w 768"/>
              <a:gd name="T1" fmla="*/ 72 h 216"/>
              <a:gd name="T2" fmla="*/ 672 w 768"/>
              <a:gd name="T3" fmla="*/ 72 h 216"/>
              <a:gd name="T4" fmla="*/ 432 w 768"/>
              <a:gd name="T5" fmla="*/ 24 h 216"/>
              <a:gd name="T6" fmla="*/ 0 w 768"/>
              <a:gd name="T7" fmla="*/ 216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216">
                <a:moveTo>
                  <a:pt x="768" y="72"/>
                </a:moveTo>
                <a:cubicBezTo>
                  <a:pt x="748" y="76"/>
                  <a:pt x="728" y="80"/>
                  <a:pt x="672" y="72"/>
                </a:cubicBezTo>
                <a:cubicBezTo>
                  <a:pt x="616" y="64"/>
                  <a:pt x="544" y="0"/>
                  <a:pt x="432" y="24"/>
                </a:cubicBezTo>
                <a:cubicBezTo>
                  <a:pt x="320" y="48"/>
                  <a:pt x="160" y="132"/>
                  <a:pt x="0" y="216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28" name="Freeform 48"/>
          <p:cNvSpPr>
            <a:spLocks/>
          </p:cNvSpPr>
          <p:nvPr/>
        </p:nvSpPr>
        <p:spPr bwMode="auto">
          <a:xfrm>
            <a:off x="762000" y="3098800"/>
            <a:ext cx="1295400" cy="635000"/>
          </a:xfrm>
          <a:custGeom>
            <a:avLst/>
            <a:gdLst>
              <a:gd name="T0" fmla="*/ 816 w 816"/>
              <a:gd name="T1" fmla="*/ 16 h 400"/>
              <a:gd name="T2" fmla="*/ 384 w 816"/>
              <a:gd name="T3" fmla="*/ 64 h 400"/>
              <a:gd name="T4" fmla="*/ 0 w 816"/>
              <a:gd name="T5" fmla="*/ 40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00">
                <a:moveTo>
                  <a:pt x="816" y="16"/>
                </a:moveTo>
                <a:cubicBezTo>
                  <a:pt x="668" y="8"/>
                  <a:pt x="520" y="0"/>
                  <a:pt x="384" y="64"/>
                </a:cubicBezTo>
                <a:cubicBezTo>
                  <a:pt x="248" y="128"/>
                  <a:pt x="124" y="264"/>
                  <a:pt x="0" y="40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29" name="Freeform 49"/>
          <p:cNvSpPr>
            <a:spLocks/>
          </p:cNvSpPr>
          <p:nvPr/>
        </p:nvSpPr>
        <p:spPr bwMode="auto">
          <a:xfrm>
            <a:off x="762000" y="3276600"/>
            <a:ext cx="1295400" cy="838200"/>
          </a:xfrm>
          <a:custGeom>
            <a:avLst/>
            <a:gdLst>
              <a:gd name="T0" fmla="*/ 816 w 816"/>
              <a:gd name="T1" fmla="*/ 0 h 528"/>
              <a:gd name="T2" fmla="*/ 336 w 816"/>
              <a:gd name="T3" fmla="*/ 96 h 528"/>
              <a:gd name="T4" fmla="*/ 0 w 816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528">
                <a:moveTo>
                  <a:pt x="816" y="0"/>
                </a:moveTo>
                <a:cubicBezTo>
                  <a:pt x="644" y="4"/>
                  <a:pt x="472" y="8"/>
                  <a:pt x="336" y="96"/>
                </a:cubicBezTo>
                <a:cubicBezTo>
                  <a:pt x="200" y="184"/>
                  <a:pt x="56" y="448"/>
                  <a:pt x="0" y="528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30" name="Freeform 50"/>
          <p:cNvSpPr>
            <a:spLocks/>
          </p:cNvSpPr>
          <p:nvPr/>
        </p:nvSpPr>
        <p:spPr bwMode="auto">
          <a:xfrm>
            <a:off x="1143000" y="3200400"/>
            <a:ext cx="990600" cy="685800"/>
          </a:xfrm>
          <a:custGeom>
            <a:avLst/>
            <a:gdLst>
              <a:gd name="T0" fmla="*/ 624 w 624"/>
              <a:gd name="T1" fmla="*/ 0 h 432"/>
              <a:gd name="T2" fmla="*/ 192 w 624"/>
              <a:gd name="T3" fmla="*/ 240 h 432"/>
              <a:gd name="T4" fmla="*/ 0 w 624"/>
              <a:gd name="T5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432">
                <a:moveTo>
                  <a:pt x="624" y="0"/>
                </a:moveTo>
                <a:cubicBezTo>
                  <a:pt x="460" y="84"/>
                  <a:pt x="296" y="168"/>
                  <a:pt x="192" y="240"/>
                </a:cubicBezTo>
                <a:cubicBezTo>
                  <a:pt x="88" y="312"/>
                  <a:pt x="44" y="372"/>
                  <a:pt x="0" y="432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31" name="Freeform 51"/>
          <p:cNvSpPr>
            <a:spLocks/>
          </p:cNvSpPr>
          <p:nvPr/>
        </p:nvSpPr>
        <p:spPr bwMode="auto">
          <a:xfrm>
            <a:off x="1295400" y="3276600"/>
            <a:ext cx="914400" cy="990600"/>
          </a:xfrm>
          <a:custGeom>
            <a:avLst/>
            <a:gdLst>
              <a:gd name="T0" fmla="*/ 576 w 576"/>
              <a:gd name="T1" fmla="*/ 0 h 624"/>
              <a:gd name="T2" fmla="*/ 192 w 576"/>
              <a:gd name="T3" fmla="*/ 240 h 624"/>
              <a:gd name="T4" fmla="*/ 0 w 57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624">
                <a:moveTo>
                  <a:pt x="576" y="0"/>
                </a:moveTo>
                <a:cubicBezTo>
                  <a:pt x="432" y="68"/>
                  <a:pt x="288" y="136"/>
                  <a:pt x="192" y="240"/>
                </a:cubicBezTo>
                <a:cubicBezTo>
                  <a:pt x="96" y="344"/>
                  <a:pt x="48" y="484"/>
                  <a:pt x="0" y="624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32" name="Freeform 52"/>
          <p:cNvSpPr>
            <a:spLocks/>
          </p:cNvSpPr>
          <p:nvPr/>
        </p:nvSpPr>
        <p:spPr bwMode="auto">
          <a:xfrm>
            <a:off x="2514600" y="3200400"/>
            <a:ext cx="1143000" cy="762000"/>
          </a:xfrm>
          <a:custGeom>
            <a:avLst/>
            <a:gdLst>
              <a:gd name="T0" fmla="*/ 0 w 720"/>
              <a:gd name="T1" fmla="*/ 0 h 480"/>
              <a:gd name="T2" fmla="*/ 576 w 720"/>
              <a:gd name="T3" fmla="*/ 240 h 480"/>
              <a:gd name="T4" fmla="*/ 720 w 72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480">
                <a:moveTo>
                  <a:pt x="0" y="0"/>
                </a:moveTo>
                <a:cubicBezTo>
                  <a:pt x="228" y="80"/>
                  <a:pt x="456" y="160"/>
                  <a:pt x="576" y="240"/>
                </a:cubicBezTo>
                <a:cubicBezTo>
                  <a:pt x="696" y="320"/>
                  <a:pt x="708" y="400"/>
                  <a:pt x="720" y="48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33" name="Freeform 53"/>
          <p:cNvSpPr>
            <a:spLocks/>
          </p:cNvSpPr>
          <p:nvPr/>
        </p:nvSpPr>
        <p:spPr bwMode="auto">
          <a:xfrm>
            <a:off x="1600200" y="3276600"/>
            <a:ext cx="685800" cy="1066800"/>
          </a:xfrm>
          <a:custGeom>
            <a:avLst/>
            <a:gdLst>
              <a:gd name="T0" fmla="*/ 432 w 432"/>
              <a:gd name="T1" fmla="*/ 0 h 672"/>
              <a:gd name="T2" fmla="*/ 96 w 432"/>
              <a:gd name="T3" fmla="*/ 432 h 672"/>
              <a:gd name="T4" fmla="*/ 0 w 43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672">
                <a:moveTo>
                  <a:pt x="432" y="0"/>
                </a:moveTo>
                <a:cubicBezTo>
                  <a:pt x="300" y="160"/>
                  <a:pt x="168" y="320"/>
                  <a:pt x="96" y="432"/>
                </a:cubicBezTo>
                <a:cubicBezTo>
                  <a:pt x="24" y="544"/>
                  <a:pt x="12" y="608"/>
                  <a:pt x="0" y="67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34" name="Freeform 54"/>
          <p:cNvSpPr>
            <a:spLocks/>
          </p:cNvSpPr>
          <p:nvPr/>
        </p:nvSpPr>
        <p:spPr bwMode="auto">
          <a:xfrm>
            <a:off x="2362200" y="3276600"/>
            <a:ext cx="914400" cy="609600"/>
          </a:xfrm>
          <a:custGeom>
            <a:avLst/>
            <a:gdLst>
              <a:gd name="T0" fmla="*/ 0 w 576"/>
              <a:gd name="T1" fmla="*/ 0 h 384"/>
              <a:gd name="T2" fmla="*/ 336 w 576"/>
              <a:gd name="T3" fmla="*/ 144 h 384"/>
              <a:gd name="T4" fmla="*/ 576 w 576"/>
              <a:gd name="T5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384">
                <a:moveTo>
                  <a:pt x="0" y="0"/>
                </a:moveTo>
                <a:cubicBezTo>
                  <a:pt x="120" y="40"/>
                  <a:pt x="240" y="80"/>
                  <a:pt x="336" y="144"/>
                </a:cubicBezTo>
                <a:cubicBezTo>
                  <a:pt x="432" y="208"/>
                  <a:pt x="504" y="296"/>
                  <a:pt x="576" y="384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35" name="Freeform 55"/>
          <p:cNvSpPr>
            <a:spLocks/>
          </p:cNvSpPr>
          <p:nvPr/>
        </p:nvSpPr>
        <p:spPr bwMode="auto">
          <a:xfrm>
            <a:off x="1371600" y="3352800"/>
            <a:ext cx="762000" cy="1219200"/>
          </a:xfrm>
          <a:custGeom>
            <a:avLst/>
            <a:gdLst>
              <a:gd name="T0" fmla="*/ 480 w 480"/>
              <a:gd name="T1" fmla="*/ 0 h 768"/>
              <a:gd name="T2" fmla="*/ 240 w 480"/>
              <a:gd name="T3" fmla="*/ 192 h 768"/>
              <a:gd name="T4" fmla="*/ 0 w 480"/>
              <a:gd name="T5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768">
                <a:moveTo>
                  <a:pt x="480" y="0"/>
                </a:moveTo>
                <a:cubicBezTo>
                  <a:pt x="400" y="32"/>
                  <a:pt x="320" y="64"/>
                  <a:pt x="240" y="192"/>
                </a:cubicBezTo>
                <a:cubicBezTo>
                  <a:pt x="160" y="320"/>
                  <a:pt x="48" y="672"/>
                  <a:pt x="0" y="76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36" name="Freeform 56"/>
          <p:cNvSpPr>
            <a:spLocks/>
          </p:cNvSpPr>
          <p:nvPr/>
        </p:nvSpPr>
        <p:spPr bwMode="auto">
          <a:xfrm>
            <a:off x="1981200" y="3276600"/>
            <a:ext cx="304800" cy="914400"/>
          </a:xfrm>
          <a:custGeom>
            <a:avLst/>
            <a:gdLst>
              <a:gd name="T0" fmla="*/ 192 w 192"/>
              <a:gd name="T1" fmla="*/ 0 h 576"/>
              <a:gd name="T2" fmla="*/ 48 w 192"/>
              <a:gd name="T3" fmla="*/ 240 h 576"/>
              <a:gd name="T4" fmla="*/ 0 w 192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576">
                <a:moveTo>
                  <a:pt x="192" y="0"/>
                </a:moveTo>
                <a:cubicBezTo>
                  <a:pt x="136" y="72"/>
                  <a:pt x="80" y="144"/>
                  <a:pt x="48" y="240"/>
                </a:cubicBezTo>
                <a:cubicBezTo>
                  <a:pt x="16" y="336"/>
                  <a:pt x="8" y="456"/>
                  <a:pt x="0" y="576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37" name="Freeform 57"/>
          <p:cNvSpPr>
            <a:spLocks/>
          </p:cNvSpPr>
          <p:nvPr/>
        </p:nvSpPr>
        <p:spPr bwMode="auto">
          <a:xfrm>
            <a:off x="2362200" y="3276600"/>
            <a:ext cx="457200" cy="914400"/>
          </a:xfrm>
          <a:custGeom>
            <a:avLst/>
            <a:gdLst>
              <a:gd name="T0" fmla="*/ 0 w 288"/>
              <a:gd name="T1" fmla="*/ 0 h 576"/>
              <a:gd name="T2" fmla="*/ 192 w 288"/>
              <a:gd name="T3" fmla="*/ 240 h 576"/>
              <a:gd name="T4" fmla="*/ 288 w 288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576">
                <a:moveTo>
                  <a:pt x="0" y="0"/>
                </a:moveTo>
                <a:cubicBezTo>
                  <a:pt x="72" y="72"/>
                  <a:pt x="144" y="144"/>
                  <a:pt x="192" y="240"/>
                </a:cubicBezTo>
                <a:cubicBezTo>
                  <a:pt x="240" y="336"/>
                  <a:pt x="272" y="520"/>
                  <a:pt x="288" y="576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38" name="Freeform 58"/>
          <p:cNvSpPr>
            <a:spLocks/>
          </p:cNvSpPr>
          <p:nvPr/>
        </p:nvSpPr>
        <p:spPr bwMode="auto">
          <a:xfrm>
            <a:off x="2120900" y="3352800"/>
            <a:ext cx="165100" cy="1447800"/>
          </a:xfrm>
          <a:custGeom>
            <a:avLst/>
            <a:gdLst>
              <a:gd name="T0" fmla="*/ 104 w 104"/>
              <a:gd name="T1" fmla="*/ 0 h 912"/>
              <a:gd name="T2" fmla="*/ 8 w 104"/>
              <a:gd name="T3" fmla="*/ 480 h 912"/>
              <a:gd name="T4" fmla="*/ 56 w 104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912">
                <a:moveTo>
                  <a:pt x="104" y="0"/>
                </a:moveTo>
                <a:cubicBezTo>
                  <a:pt x="60" y="164"/>
                  <a:pt x="16" y="328"/>
                  <a:pt x="8" y="480"/>
                </a:cubicBezTo>
                <a:cubicBezTo>
                  <a:pt x="0" y="632"/>
                  <a:pt x="28" y="772"/>
                  <a:pt x="56" y="91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39" name="Freeform 59"/>
          <p:cNvSpPr>
            <a:spLocks/>
          </p:cNvSpPr>
          <p:nvPr/>
        </p:nvSpPr>
        <p:spPr bwMode="auto">
          <a:xfrm>
            <a:off x="2438400" y="3200400"/>
            <a:ext cx="1295400" cy="990600"/>
          </a:xfrm>
          <a:custGeom>
            <a:avLst/>
            <a:gdLst>
              <a:gd name="T0" fmla="*/ 0 w 816"/>
              <a:gd name="T1" fmla="*/ 0 h 624"/>
              <a:gd name="T2" fmla="*/ 432 w 816"/>
              <a:gd name="T3" fmla="*/ 192 h 624"/>
              <a:gd name="T4" fmla="*/ 816 w 81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624">
                <a:moveTo>
                  <a:pt x="0" y="0"/>
                </a:moveTo>
                <a:cubicBezTo>
                  <a:pt x="148" y="44"/>
                  <a:pt x="296" y="88"/>
                  <a:pt x="432" y="192"/>
                </a:cubicBezTo>
                <a:cubicBezTo>
                  <a:pt x="568" y="296"/>
                  <a:pt x="692" y="460"/>
                  <a:pt x="816" y="624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40" name="Freeform 60"/>
          <p:cNvSpPr>
            <a:spLocks/>
          </p:cNvSpPr>
          <p:nvPr/>
        </p:nvSpPr>
        <p:spPr bwMode="auto">
          <a:xfrm>
            <a:off x="304800" y="3149600"/>
            <a:ext cx="1752600" cy="812800"/>
          </a:xfrm>
          <a:custGeom>
            <a:avLst/>
            <a:gdLst>
              <a:gd name="T0" fmla="*/ 1104 w 1104"/>
              <a:gd name="T1" fmla="*/ 32 h 512"/>
              <a:gd name="T2" fmla="*/ 528 w 1104"/>
              <a:gd name="T3" fmla="*/ 80 h 512"/>
              <a:gd name="T4" fmla="*/ 0 w 1104"/>
              <a:gd name="T5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12">
                <a:moveTo>
                  <a:pt x="1104" y="32"/>
                </a:moveTo>
                <a:cubicBezTo>
                  <a:pt x="908" y="16"/>
                  <a:pt x="712" y="0"/>
                  <a:pt x="528" y="80"/>
                </a:cubicBezTo>
                <a:cubicBezTo>
                  <a:pt x="344" y="160"/>
                  <a:pt x="172" y="336"/>
                  <a:pt x="0" y="51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41" name="Freeform 61"/>
          <p:cNvSpPr>
            <a:spLocks/>
          </p:cNvSpPr>
          <p:nvPr/>
        </p:nvSpPr>
        <p:spPr bwMode="auto">
          <a:xfrm>
            <a:off x="2286000" y="3352800"/>
            <a:ext cx="381000" cy="838200"/>
          </a:xfrm>
          <a:custGeom>
            <a:avLst/>
            <a:gdLst>
              <a:gd name="T0" fmla="*/ 0 w 240"/>
              <a:gd name="T1" fmla="*/ 0 h 528"/>
              <a:gd name="T2" fmla="*/ 144 w 240"/>
              <a:gd name="T3" fmla="*/ 192 h 528"/>
              <a:gd name="T4" fmla="*/ 240 w 240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528">
                <a:moveTo>
                  <a:pt x="0" y="0"/>
                </a:moveTo>
                <a:cubicBezTo>
                  <a:pt x="52" y="52"/>
                  <a:pt x="104" y="104"/>
                  <a:pt x="144" y="192"/>
                </a:cubicBezTo>
                <a:cubicBezTo>
                  <a:pt x="184" y="280"/>
                  <a:pt x="212" y="404"/>
                  <a:pt x="240" y="528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42" name="Freeform 62"/>
          <p:cNvSpPr>
            <a:spLocks/>
          </p:cNvSpPr>
          <p:nvPr/>
        </p:nvSpPr>
        <p:spPr bwMode="auto">
          <a:xfrm>
            <a:off x="2260600" y="3429000"/>
            <a:ext cx="177800" cy="1066800"/>
          </a:xfrm>
          <a:custGeom>
            <a:avLst/>
            <a:gdLst>
              <a:gd name="T0" fmla="*/ 16 w 112"/>
              <a:gd name="T1" fmla="*/ 0 h 672"/>
              <a:gd name="T2" fmla="*/ 16 w 112"/>
              <a:gd name="T3" fmla="*/ 432 h 672"/>
              <a:gd name="T4" fmla="*/ 112 w 11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672">
                <a:moveTo>
                  <a:pt x="16" y="0"/>
                </a:moveTo>
                <a:cubicBezTo>
                  <a:pt x="8" y="160"/>
                  <a:pt x="0" y="320"/>
                  <a:pt x="16" y="432"/>
                </a:cubicBezTo>
                <a:cubicBezTo>
                  <a:pt x="32" y="544"/>
                  <a:pt x="96" y="624"/>
                  <a:pt x="112" y="67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43" name="Freeform 63"/>
          <p:cNvSpPr>
            <a:spLocks/>
          </p:cNvSpPr>
          <p:nvPr/>
        </p:nvSpPr>
        <p:spPr bwMode="auto">
          <a:xfrm>
            <a:off x="2286000" y="3352800"/>
            <a:ext cx="266700" cy="990600"/>
          </a:xfrm>
          <a:custGeom>
            <a:avLst/>
            <a:gdLst>
              <a:gd name="T0" fmla="*/ 0 w 168"/>
              <a:gd name="T1" fmla="*/ 0 h 624"/>
              <a:gd name="T2" fmla="*/ 144 w 168"/>
              <a:gd name="T3" fmla="*/ 384 h 624"/>
              <a:gd name="T4" fmla="*/ 144 w 16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624">
                <a:moveTo>
                  <a:pt x="0" y="0"/>
                </a:moveTo>
                <a:cubicBezTo>
                  <a:pt x="60" y="140"/>
                  <a:pt x="120" y="280"/>
                  <a:pt x="144" y="384"/>
                </a:cubicBezTo>
                <a:cubicBezTo>
                  <a:pt x="168" y="488"/>
                  <a:pt x="156" y="556"/>
                  <a:pt x="144" y="624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44" name="Freeform 64"/>
          <p:cNvSpPr>
            <a:spLocks/>
          </p:cNvSpPr>
          <p:nvPr/>
        </p:nvSpPr>
        <p:spPr bwMode="auto">
          <a:xfrm>
            <a:off x="2362200" y="3276600"/>
            <a:ext cx="990600" cy="1524000"/>
          </a:xfrm>
          <a:custGeom>
            <a:avLst/>
            <a:gdLst>
              <a:gd name="T0" fmla="*/ 0 w 624"/>
              <a:gd name="T1" fmla="*/ 0 h 960"/>
              <a:gd name="T2" fmla="*/ 432 w 624"/>
              <a:gd name="T3" fmla="*/ 336 h 960"/>
              <a:gd name="T4" fmla="*/ 624 w 624"/>
              <a:gd name="T5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960">
                <a:moveTo>
                  <a:pt x="0" y="0"/>
                </a:moveTo>
                <a:cubicBezTo>
                  <a:pt x="164" y="88"/>
                  <a:pt x="328" y="176"/>
                  <a:pt x="432" y="336"/>
                </a:cubicBezTo>
                <a:cubicBezTo>
                  <a:pt x="536" y="496"/>
                  <a:pt x="580" y="728"/>
                  <a:pt x="624" y="96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45" name="Freeform 65"/>
          <p:cNvSpPr>
            <a:spLocks/>
          </p:cNvSpPr>
          <p:nvPr/>
        </p:nvSpPr>
        <p:spPr bwMode="auto">
          <a:xfrm>
            <a:off x="2514600" y="3048000"/>
            <a:ext cx="1752600" cy="838200"/>
          </a:xfrm>
          <a:custGeom>
            <a:avLst/>
            <a:gdLst>
              <a:gd name="T0" fmla="*/ 0 w 1104"/>
              <a:gd name="T1" fmla="*/ 0 h 528"/>
              <a:gd name="T2" fmla="*/ 672 w 1104"/>
              <a:gd name="T3" fmla="*/ 96 h 528"/>
              <a:gd name="T4" fmla="*/ 1104 w 1104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28">
                <a:moveTo>
                  <a:pt x="0" y="0"/>
                </a:moveTo>
                <a:cubicBezTo>
                  <a:pt x="244" y="4"/>
                  <a:pt x="488" y="8"/>
                  <a:pt x="672" y="96"/>
                </a:cubicBezTo>
                <a:cubicBezTo>
                  <a:pt x="856" y="184"/>
                  <a:pt x="980" y="356"/>
                  <a:pt x="1104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46" name="Freeform 66"/>
          <p:cNvSpPr>
            <a:spLocks/>
          </p:cNvSpPr>
          <p:nvPr/>
        </p:nvSpPr>
        <p:spPr bwMode="auto">
          <a:xfrm>
            <a:off x="2590800" y="3124200"/>
            <a:ext cx="1600200" cy="1066800"/>
          </a:xfrm>
          <a:custGeom>
            <a:avLst/>
            <a:gdLst>
              <a:gd name="T0" fmla="*/ 0 w 1008"/>
              <a:gd name="T1" fmla="*/ 0 h 672"/>
              <a:gd name="T2" fmla="*/ 528 w 1008"/>
              <a:gd name="T3" fmla="*/ 144 h 672"/>
              <a:gd name="T4" fmla="*/ 1008 w 1008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672">
                <a:moveTo>
                  <a:pt x="0" y="0"/>
                </a:moveTo>
                <a:cubicBezTo>
                  <a:pt x="180" y="16"/>
                  <a:pt x="360" y="32"/>
                  <a:pt x="528" y="144"/>
                </a:cubicBezTo>
                <a:cubicBezTo>
                  <a:pt x="696" y="256"/>
                  <a:pt x="928" y="584"/>
                  <a:pt x="1008" y="67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47" name="Freeform 67"/>
          <p:cNvSpPr>
            <a:spLocks/>
          </p:cNvSpPr>
          <p:nvPr/>
        </p:nvSpPr>
        <p:spPr bwMode="auto">
          <a:xfrm>
            <a:off x="457200" y="2476500"/>
            <a:ext cx="1600200" cy="495300"/>
          </a:xfrm>
          <a:custGeom>
            <a:avLst/>
            <a:gdLst>
              <a:gd name="T0" fmla="*/ 1008 w 1008"/>
              <a:gd name="T1" fmla="*/ 312 h 312"/>
              <a:gd name="T2" fmla="*/ 624 w 1008"/>
              <a:gd name="T3" fmla="*/ 24 h 312"/>
              <a:gd name="T4" fmla="*/ 0 w 1008"/>
              <a:gd name="T5" fmla="*/ 168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312">
                <a:moveTo>
                  <a:pt x="1008" y="312"/>
                </a:moveTo>
                <a:cubicBezTo>
                  <a:pt x="900" y="180"/>
                  <a:pt x="792" y="48"/>
                  <a:pt x="624" y="24"/>
                </a:cubicBezTo>
                <a:cubicBezTo>
                  <a:pt x="456" y="0"/>
                  <a:pt x="228" y="84"/>
                  <a:pt x="0" y="16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48" name="Freeform 68"/>
          <p:cNvSpPr>
            <a:spLocks/>
          </p:cNvSpPr>
          <p:nvPr/>
        </p:nvSpPr>
        <p:spPr bwMode="auto">
          <a:xfrm>
            <a:off x="685800" y="2590800"/>
            <a:ext cx="1219200" cy="1828800"/>
          </a:xfrm>
          <a:custGeom>
            <a:avLst/>
            <a:gdLst>
              <a:gd name="T0" fmla="*/ 768 w 768"/>
              <a:gd name="T1" fmla="*/ 288 h 1152"/>
              <a:gd name="T2" fmla="*/ 192 w 768"/>
              <a:gd name="T3" fmla="*/ 144 h 1152"/>
              <a:gd name="T4" fmla="*/ 0 w 768"/>
              <a:gd name="T5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152">
                <a:moveTo>
                  <a:pt x="768" y="288"/>
                </a:moveTo>
                <a:cubicBezTo>
                  <a:pt x="544" y="144"/>
                  <a:pt x="320" y="0"/>
                  <a:pt x="192" y="144"/>
                </a:cubicBezTo>
                <a:cubicBezTo>
                  <a:pt x="64" y="288"/>
                  <a:pt x="32" y="720"/>
                  <a:pt x="0" y="115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49" name="Freeform 69"/>
          <p:cNvSpPr>
            <a:spLocks/>
          </p:cNvSpPr>
          <p:nvPr/>
        </p:nvSpPr>
        <p:spPr bwMode="auto">
          <a:xfrm>
            <a:off x="1447800" y="1447800"/>
            <a:ext cx="685800" cy="1447800"/>
          </a:xfrm>
          <a:custGeom>
            <a:avLst/>
            <a:gdLst>
              <a:gd name="T0" fmla="*/ 864 w 864"/>
              <a:gd name="T1" fmla="*/ 960 h 960"/>
              <a:gd name="T2" fmla="*/ 624 w 864"/>
              <a:gd name="T3" fmla="*/ 288 h 960"/>
              <a:gd name="T4" fmla="*/ 0 w 86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960">
                <a:moveTo>
                  <a:pt x="864" y="960"/>
                </a:moveTo>
                <a:cubicBezTo>
                  <a:pt x="816" y="704"/>
                  <a:pt x="768" y="448"/>
                  <a:pt x="624" y="288"/>
                </a:cubicBezTo>
                <a:cubicBezTo>
                  <a:pt x="480" y="128"/>
                  <a:pt x="104" y="48"/>
                  <a:pt x="0" y="0"/>
                </a:cubicBezTo>
              </a:path>
            </a:pathLst>
          </a:custGeom>
          <a:noFill/>
          <a:ln w="38100" cap="rnd" cmpd="sng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50" name="Freeform 70"/>
          <p:cNvSpPr>
            <a:spLocks/>
          </p:cNvSpPr>
          <p:nvPr/>
        </p:nvSpPr>
        <p:spPr bwMode="auto">
          <a:xfrm>
            <a:off x="1054100" y="3200400"/>
            <a:ext cx="1003300" cy="1447800"/>
          </a:xfrm>
          <a:custGeom>
            <a:avLst/>
            <a:gdLst>
              <a:gd name="T0" fmla="*/ 632 w 632"/>
              <a:gd name="T1" fmla="*/ 0 h 912"/>
              <a:gd name="T2" fmla="*/ 104 w 632"/>
              <a:gd name="T3" fmla="*/ 240 h 912"/>
              <a:gd name="T4" fmla="*/ 8 w 632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2" h="912">
                <a:moveTo>
                  <a:pt x="632" y="0"/>
                </a:moveTo>
                <a:cubicBezTo>
                  <a:pt x="420" y="44"/>
                  <a:pt x="208" y="88"/>
                  <a:pt x="104" y="240"/>
                </a:cubicBezTo>
                <a:cubicBezTo>
                  <a:pt x="0" y="392"/>
                  <a:pt x="4" y="652"/>
                  <a:pt x="8" y="912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51" name="Freeform 71"/>
          <p:cNvSpPr>
            <a:spLocks/>
          </p:cNvSpPr>
          <p:nvPr/>
        </p:nvSpPr>
        <p:spPr bwMode="auto">
          <a:xfrm>
            <a:off x="2438400" y="1968500"/>
            <a:ext cx="2209800" cy="927100"/>
          </a:xfrm>
          <a:custGeom>
            <a:avLst/>
            <a:gdLst>
              <a:gd name="T0" fmla="*/ 0 w 1392"/>
              <a:gd name="T1" fmla="*/ 584 h 584"/>
              <a:gd name="T2" fmla="*/ 576 w 1392"/>
              <a:gd name="T3" fmla="*/ 56 h 584"/>
              <a:gd name="T4" fmla="*/ 1392 w 1392"/>
              <a:gd name="T5" fmla="*/ 248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92" h="584">
                <a:moveTo>
                  <a:pt x="0" y="584"/>
                </a:moveTo>
                <a:cubicBezTo>
                  <a:pt x="172" y="348"/>
                  <a:pt x="344" y="112"/>
                  <a:pt x="576" y="56"/>
                </a:cubicBezTo>
                <a:cubicBezTo>
                  <a:pt x="808" y="0"/>
                  <a:pt x="1100" y="124"/>
                  <a:pt x="1392" y="248"/>
                </a:cubicBezTo>
              </a:path>
            </a:pathLst>
          </a:custGeom>
          <a:noFill/>
          <a:ln w="38100" cap="rnd" cmpd="sng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52" name="Freeform 72"/>
          <p:cNvSpPr>
            <a:spLocks/>
          </p:cNvSpPr>
          <p:nvPr/>
        </p:nvSpPr>
        <p:spPr bwMode="auto">
          <a:xfrm>
            <a:off x="381000" y="1981200"/>
            <a:ext cx="1676400" cy="914400"/>
          </a:xfrm>
          <a:custGeom>
            <a:avLst/>
            <a:gdLst>
              <a:gd name="T0" fmla="*/ 1056 w 1056"/>
              <a:gd name="T1" fmla="*/ 576 h 576"/>
              <a:gd name="T2" fmla="*/ 720 w 1056"/>
              <a:gd name="T3" fmla="*/ 96 h 576"/>
              <a:gd name="T4" fmla="*/ 0 w 1056"/>
              <a:gd name="T5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576">
                <a:moveTo>
                  <a:pt x="1056" y="576"/>
                </a:moveTo>
                <a:cubicBezTo>
                  <a:pt x="976" y="384"/>
                  <a:pt x="896" y="192"/>
                  <a:pt x="720" y="96"/>
                </a:cubicBezTo>
                <a:cubicBezTo>
                  <a:pt x="544" y="0"/>
                  <a:pt x="272" y="0"/>
                  <a:pt x="0" y="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53" name="Freeform 73"/>
          <p:cNvSpPr>
            <a:spLocks/>
          </p:cNvSpPr>
          <p:nvPr/>
        </p:nvSpPr>
        <p:spPr bwMode="auto">
          <a:xfrm>
            <a:off x="228600" y="2108200"/>
            <a:ext cx="1905000" cy="787400"/>
          </a:xfrm>
          <a:custGeom>
            <a:avLst/>
            <a:gdLst>
              <a:gd name="T0" fmla="*/ 1200 w 1200"/>
              <a:gd name="T1" fmla="*/ 496 h 496"/>
              <a:gd name="T2" fmla="*/ 672 w 1200"/>
              <a:gd name="T3" fmla="*/ 64 h 496"/>
              <a:gd name="T4" fmla="*/ 0 w 1200"/>
              <a:gd name="T5" fmla="*/ 112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496">
                <a:moveTo>
                  <a:pt x="1200" y="496"/>
                </a:moveTo>
                <a:cubicBezTo>
                  <a:pt x="1036" y="312"/>
                  <a:pt x="872" y="128"/>
                  <a:pt x="672" y="64"/>
                </a:cubicBezTo>
                <a:cubicBezTo>
                  <a:pt x="472" y="0"/>
                  <a:pt x="236" y="56"/>
                  <a:pt x="0" y="11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54" name="Freeform 74"/>
          <p:cNvSpPr>
            <a:spLocks/>
          </p:cNvSpPr>
          <p:nvPr/>
        </p:nvSpPr>
        <p:spPr bwMode="auto">
          <a:xfrm>
            <a:off x="228600" y="2857500"/>
            <a:ext cx="1752600" cy="419100"/>
          </a:xfrm>
          <a:custGeom>
            <a:avLst/>
            <a:gdLst>
              <a:gd name="T0" fmla="*/ 1104 w 1104"/>
              <a:gd name="T1" fmla="*/ 120 h 264"/>
              <a:gd name="T2" fmla="*/ 480 w 1104"/>
              <a:gd name="T3" fmla="*/ 24 h 264"/>
              <a:gd name="T4" fmla="*/ 0 w 1104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64">
                <a:moveTo>
                  <a:pt x="1104" y="120"/>
                </a:moveTo>
                <a:cubicBezTo>
                  <a:pt x="884" y="60"/>
                  <a:pt x="664" y="0"/>
                  <a:pt x="480" y="24"/>
                </a:cubicBezTo>
                <a:cubicBezTo>
                  <a:pt x="296" y="48"/>
                  <a:pt x="148" y="156"/>
                  <a:pt x="0" y="264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55" name="Freeform 75"/>
          <p:cNvSpPr>
            <a:spLocks/>
          </p:cNvSpPr>
          <p:nvPr/>
        </p:nvSpPr>
        <p:spPr bwMode="auto">
          <a:xfrm>
            <a:off x="2514600" y="2400300"/>
            <a:ext cx="2438400" cy="571500"/>
          </a:xfrm>
          <a:custGeom>
            <a:avLst/>
            <a:gdLst>
              <a:gd name="T0" fmla="*/ 0 w 1536"/>
              <a:gd name="T1" fmla="*/ 360 h 360"/>
              <a:gd name="T2" fmla="*/ 480 w 1536"/>
              <a:gd name="T3" fmla="*/ 24 h 360"/>
              <a:gd name="T4" fmla="*/ 1536 w 1536"/>
              <a:gd name="T5" fmla="*/ 216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36" h="360">
                <a:moveTo>
                  <a:pt x="0" y="360"/>
                </a:moveTo>
                <a:cubicBezTo>
                  <a:pt x="112" y="204"/>
                  <a:pt x="224" y="48"/>
                  <a:pt x="480" y="24"/>
                </a:cubicBezTo>
                <a:cubicBezTo>
                  <a:pt x="736" y="0"/>
                  <a:pt x="1136" y="108"/>
                  <a:pt x="1536" y="216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56" name="Freeform 76"/>
          <p:cNvSpPr>
            <a:spLocks/>
          </p:cNvSpPr>
          <p:nvPr/>
        </p:nvSpPr>
        <p:spPr bwMode="auto">
          <a:xfrm>
            <a:off x="2590800" y="2654300"/>
            <a:ext cx="1752600" cy="317500"/>
          </a:xfrm>
          <a:custGeom>
            <a:avLst/>
            <a:gdLst>
              <a:gd name="T0" fmla="*/ 0 w 1104"/>
              <a:gd name="T1" fmla="*/ 200 h 200"/>
              <a:gd name="T2" fmla="*/ 576 w 1104"/>
              <a:gd name="T3" fmla="*/ 8 h 200"/>
              <a:gd name="T4" fmla="*/ 1104 w 1104"/>
              <a:gd name="T5" fmla="*/ 152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00">
                <a:moveTo>
                  <a:pt x="0" y="200"/>
                </a:moveTo>
                <a:cubicBezTo>
                  <a:pt x="196" y="108"/>
                  <a:pt x="392" y="16"/>
                  <a:pt x="576" y="8"/>
                </a:cubicBezTo>
                <a:cubicBezTo>
                  <a:pt x="760" y="0"/>
                  <a:pt x="932" y="76"/>
                  <a:pt x="1104" y="152"/>
                </a:cubicBezTo>
              </a:path>
            </a:pathLst>
          </a:custGeom>
          <a:noFill/>
          <a:ln w="38100" cap="rnd" cmpd="sng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57" name="Freeform 77"/>
          <p:cNvSpPr>
            <a:spLocks/>
          </p:cNvSpPr>
          <p:nvPr/>
        </p:nvSpPr>
        <p:spPr bwMode="auto">
          <a:xfrm>
            <a:off x="762000" y="1549400"/>
            <a:ext cx="1422400" cy="1270000"/>
          </a:xfrm>
          <a:custGeom>
            <a:avLst/>
            <a:gdLst>
              <a:gd name="T0" fmla="*/ 864 w 896"/>
              <a:gd name="T1" fmla="*/ 800 h 800"/>
              <a:gd name="T2" fmla="*/ 864 w 896"/>
              <a:gd name="T3" fmla="*/ 704 h 800"/>
              <a:gd name="T4" fmla="*/ 672 w 896"/>
              <a:gd name="T5" fmla="*/ 272 h 800"/>
              <a:gd name="T6" fmla="*/ 384 w 896"/>
              <a:gd name="T7" fmla="*/ 32 h 800"/>
              <a:gd name="T8" fmla="*/ 0 w 896"/>
              <a:gd name="T9" fmla="*/ 8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800">
                <a:moveTo>
                  <a:pt x="864" y="800"/>
                </a:moveTo>
                <a:cubicBezTo>
                  <a:pt x="880" y="796"/>
                  <a:pt x="896" y="792"/>
                  <a:pt x="864" y="704"/>
                </a:cubicBezTo>
                <a:cubicBezTo>
                  <a:pt x="832" y="616"/>
                  <a:pt x="752" y="384"/>
                  <a:pt x="672" y="272"/>
                </a:cubicBezTo>
                <a:cubicBezTo>
                  <a:pt x="592" y="160"/>
                  <a:pt x="496" y="64"/>
                  <a:pt x="384" y="32"/>
                </a:cubicBezTo>
                <a:cubicBezTo>
                  <a:pt x="272" y="0"/>
                  <a:pt x="136" y="40"/>
                  <a:pt x="0" y="8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58" name="Freeform 78"/>
          <p:cNvSpPr>
            <a:spLocks/>
          </p:cNvSpPr>
          <p:nvPr/>
        </p:nvSpPr>
        <p:spPr bwMode="auto">
          <a:xfrm>
            <a:off x="152400" y="3009900"/>
            <a:ext cx="1905000" cy="876300"/>
          </a:xfrm>
          <a:custGeom>
            <a:avLst/>
            <a:gdLst>
              <a:gd name="T0" fmla="*/ 1200 w 1200"/>
              <a:gd name="T1" fmla="*/ 24 h 552"/>
              <a:gd name="T2" fmla="*/ 624 w 1200"/>
              <a:gd name="T3" fmla="*/ 24 h 552"/>
              <a:gd name="T4" fmla="*/ 240 w 1200"/>
              <a:gd name="T5" fmla="*/ 168 h 552"/>
              <a:gd name="T6" fmla="*/ 0 w 1200"/>
              <a:gd name="T7" fmla="*/ 552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0" h="552">
                <a:moveTo>
                  <a:pt x="1200" y="24"/>
                </a:moveTo>
                <a:cubicBezTo>
                  <a:pt x="992" y="12"/>
                  <a:pt x="784" y="0"/>
                  <a:pt x="624" y="24"/>
                </a:cubicBezTo>
                <a:cubicBezTo>
                  <a:pt x="464" y="48"/>
                  <a:pt x="344" y="80"/>
                  <a:pt x="240" y="168"/>
                </a:cubicBezTo>
                <a:cubicBezTo>
                  <a:pt x="136" y="256"/>
                  <a:pt x="48" y="488"/>
                  <a:pt x="0" y="55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59" name="Freeform 79"/>
          <p:cNvSpPr>
            <a:spLocks/>
          </p:cNvSpPr>
          <p:nvPr/>
        </p:nvSpPr>
        <p:spPr bwMode="auto">
          <a:xfrm>
            <a:off x="5486400" y="622300"/>
            <a:ext cx="1752600" cy="1447800"/>
          </a:xfrm>
          <a:custGeom>
            <a:avLst/>
            <a:gdLst>
              <a:gd name="T0" fmla="*/ 0 w 1104"/>
              <a:gd name="T1" fmla="*/ 912 h 912"/>
              <a:gd name="T2" fmla="*/ 480 w 1104"/>
              <a:gd name="T3" fmla="*/ 144 h 912"/>
              <a:gd name="T4" fmla="*/ 1104 w 1104"/>
              <a:gd name="T5" fmla="*/ 48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912">
                <a:moveTo>
                  <a:pt x="0" y="912"/>
                </a:moveTo>
                <a:cubicBezTo>
                  <a:pt x="148" y="600"/>
                  <a:pt x="296" y="288"/>
                  <a:pt x="480" y="144"/>
                </a:cubicBezTo>
                <a:cubicBezTo>
                  <a:pt x="664" y="0"/>
                  <a:pt x="884" y="24"/>
                  <a:pt x="1104" y="4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60" name="Oval 80"/>
          <p:cNvSpPr>
            <a:spLocks noChangeArrowheads="1"/>
          </p:cNvSpPr>
          <p:nvPr/>
        </p:nvSpPr>
        <p:spPr bwMode="auto">
          <a:xfrm>
            <a:off x="5334000" y="1993900"/>
            <a:ext cx="304800" cy="228600"/>
          </a:xfrm>
          <a:prstGeom prst="ellipse">
            <a:avLst/>
          </a:prstGeom>
          <a:solidFill>
            <a:srgbClr val="F79457"/>
          </a:solidFill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686161" name="Freeform 81"/>
          <p:cNvSpPr>
            <a:spLocks/>
          </p:cNvSpPr>
          <p:nvPr/>
        </p:nvSpPr>
        <p:spPr bwMode="auto">
          <a:xfrm>
            <a:off x="5410200" y="546100"/>
            <a:ext cx="838200" cy="1447800"/>
          </a:xfrm>
          <a:custGeom>
            <a:avLst/>
            <a:gdLst>
              <a:gd name="T0" fmla="*/ 0 w 816"/>
              <a:gd name="T1" fmla="*/ 1296 h 1296"/>
              <a:gd name="T2" fmla="*/ 432 w 816"/>
              <a:gd name="T3" fmla="*/ 240 h 1296"/>
              <a:gd name="T4" fmla="*/ 816 w 816"/>
              <a:gd name="T5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296">
                <a:moveTo>
                  <a:pt x="0" y="1296"/>
                </a:moveTo>
                <a:cubicBezTo>
                  <a:pt x="148" y="876"/>
                  <a:pt x="296" y="456"/>
                  <a:pt x="432" y="240"/>
                </a:cubicBezTo>
                <a:cubicBezTo>
                  <a:pt x="568" y="24"/>
                  <a:pt x="744" y="40"/>
                  <a:pt x="816" y="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62" name="Freeform 82"/>
          <p:cNvSpPr>
            <a:spLocks/>
          </p:cNvSpPr>
          <p:nvPr/>
        </p:nvSpPr>
        <p:spPr bwMode="auto">
          <a:xfrm>
            <a:off x="5029200" y="774700"/>
            <a:ext cx="304800" cy="1143000"/>
          </a:xfrm>
          <a:custGeom>
            <a:avLst/>
            <a:gdLst>
              <a:gd name="T0" fmla="*/ 384 w 384"/>
              <a:gd name="T1" fmla="*/ 960 h 960"/>
              <a:gd name="T2" fmla="*/ 192 w 384"/>
              <a:gd name="T3" fmla="*/ 192 h 960"/>
              <a:gd name="T4" fmla="*/ 0 w 38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960">
                <a:moveTo>
                  <a:pt x="384" y="960"/>
                </a:moveTo>
                <a:cubicBezTo>
                  <a:pt x="320" y="656"/>
                  <a:pt x="256" y="352"/>
                  <a:pt x="192" y="192"/>
                </a:cubicBezTo>
                <a:cubicBezTo>
                  <a:pt x="128" y="32"/>
                  <a:pt x="32" y="40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63" name="Freeform 83"/>
          <p:cNvSpPr>
            <a:spLocks/>
          </p:cNvSpPr>
          <p:nvPr/>
        </p:nvSpPr>
        <p:spPr bwMode="auto">
          <a:xfrm>
            <a:off x="5257800" y="469900"/>
            <a:ext cx="254000" cy="1447800"/>
          </a:xfrm>
          <a:custGeom>
            <a:avLst/>
            <a:gdLst>
              <a:gd name="T0" fmla="*/ 96 w 160"/>
              <a:gd name="T1" fmla="*/ 912 h 912"/>
              <a:gd name="T2" fmla="*/ 144 w 160"/>
              <a:gd name="T3" fmla="*/ 288 h 912"/>
              <a:gd name="T4" fmla="*/ 0 w 160"/>
              <a:gd name="T5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912">
                <a:moveTo>
                  <a:pt x="96" y="912"/>
                </a:moveTo>
                <a:cubicBezTo>
                  <a:pt x="128" y="676"/>
                  <a:pt x="160" y="440"/>
                  <a:pt x="144" y="288"/>
                </a:cubicBezTo>
                <a:cubicBezTo>
                  <a:pt x="128" y="136"/>
                  <a:pt x="24" y="48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64" name="Freeform 84"/>
          <p:cNvSpPr>
            <a:spLocks/>
          </p:cNvSpPr>
          <p:nvPr/>
        </p:nvSpPr>
        <p:spPr bwMode="auto">
          <a:xfrm>
            <a:off x="5486400" y="622300"/>
            <a:ext cx="1371600" cy="1295400"/>
          </a:xfrm>
          <a:custGeom>
            <a:avLst/>
            <a:gdLst>
              <a:gd name="T0" fmla="*/ 0 w 864"/>
              <a:gd name="T1" fmla="*/ 816 h 816"/>
              <a:gd name="T2" fmla="*/ 384 w 864"/>
              <a:gd name="T3" fmla="*/ 48 h 816"/>
              <a:gd name="T4" fmla="*/ 864 w 864"/>
              <a:gd name="T5" fmla="*/ 528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816">
                <a:moveTo>
                  <a:pt x="0" y="816"/>
                </a:moveTo>
                <a:cubicBezTo>
                  <a:pt x="120" y="456"/>
                  <a:pt x="240" y="96"/>
                  <a:pt x="384" y="48"/>
                </a:cubicBezTo>
                <a:cubicBezTo>
                  <a:pt x="528" y="0"/>
                  <a:pt x="696" y="264"/>
                  <a:pt x="864" y="52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65" name="Freeform 85"/>
          <p:cNvSpPr>
            <a:spLocks/>
          </p:cNvSpPr>
          <p:nvPr/>
        </p:nvSpPr>
        <p:spPr bwMode="auto">
          <a:xfrm>
            <a:off x="4267200" y="1041400"/>
            <a:ext cx="1066800" cy="952500"/>
          </a:xfrm>
          <a:custGeom>
            <a:avLst/>
            <a:gdLst>
              <a:gd name="T0" fmla="*/ 672 w 672"/>
              <a:gd name="T1" fmla="*/ 600 h 600"/>
              <a:gd name="T2" fmla="*/ 432 w 672"/>
              <a:gd name="T3" fmla="*/ 24 h 600"/>
              <a:gd name="T4" fmla="*/ 0 w 672"/>
              <a:gd name="T5" fmla="*/ 45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00">
                <a:moveTo>
                  <a:pt x="672" y="600"/>
                </a:moveTo>
                <a:cubicBezTo>
                  <a:pt x="608" y="324"/>
                  <a:pt x="544" y="48"/>
                  <a:pt x="432" y="24"/>
                </a:cubicBezTo>
                <a:cubicBezTo>
                  <a:pt x="320" y="0"/>
                  <a:pt x="160" y="228"/>
                  <a:pt x="0" y="456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66" name="Freeform 86"/>
          <p:cNvSpPr>
            <a:spLocks/>
          </p:cNvSpPr>
          <p:nvPr/>
        </p:nvSpPr>
        <p:spPr bwMode="auto">
          <a:xfrm>
            <a:off x="5638800" y="1282700"/>
            <a:ext cx="1295400" cy="711200"/>
          </a:xfrm>
          <a:custGeom>
            <a:avLst/>
            <a:gdLst>
              <a:gd name="T0" fmla="*/ 0 w 816"/>
              <a:gd name="T1" fmla="*/ 448 h 448"/>
              <a:gd name="T2" fmla="*/ 384 w 816"/>
              <a:gd name="T3" fmla="*/ 16 h 448"/>
              <a:gd name="T4" fmla="*/ 816 w 816"/>
              <a:gd name="T5" fmla="*/ 352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48">
                <a:moveTo>
                  <a:pt x="0" y="448"/>
                </a:moveTo>
                <a:cubicBezTo>
                  <a:pt x="124" y="240"/>
                  <a:pt x="248" y="32"/>
                  <a:pt x="384" y="16"/>
                </a:cubicBezTo>
                <a:cubicBezTo>
                  <a:pt x="520" y="0"/>
                  <a:pt x="668" y="176"/>
                  <a:pt x="816" y="35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67" name="Freeform 87"/>
          <p:cNvSpPr>
            <a:spLocks/>
          </p:cNvSpPr>
          <p:nvPr/>
        </p:nvSpPr>
        <p:spPr bwMode="auto">
          <a:xfrm>
            <a:off x="5486400" y="406400"/>
            <a:ext cx="381000" cy="1358900"/>
          </a:xfrm>
          <a:custGeom>
            <a:avLst/>
            <a:gdLst>
              <a:gd name="T0" fmla="*/ 0 w 240"/>
              <a:gd name="T1" fmla="*/ 856 h 856"/>
              <a:gd name="T2" fmla="*/ 96 w 240"/>
              <a:gd name="T3" fmla="*/ 136 h 856"/>
              <a:gd name="T4" fmla="*/ 240 w 240"/>
              <a:gd name="T5" fmla="*/ 40 h 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856">
                <a:moveTo>
                  <a:pt x="0" y="856"/>
                </a:moveTo>
                <a:cubicBezTo>
                  <a:pt x="28" y="564"/>
                  <a:pt x="56" y="272"/>
                  <a:pt x="96" y="136"/>
                </a:cubicBezTo>
                <a:cubicBezTo>
                  <a:pt x="136" y="0"/>
                  <a:pt x="188" y="20"/>
                  <a:pt x="240" y="4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68" name="Freeform 88"/>
          <p:cNvSpPr>
            <a:spLocks/>
          </p:cNvSpPr>
          <p:nvPr/>
        </p:nvSpPr>
        <p:spPr bwMode="auto">
          <a:xfrm>
            <a:off x="5638800" y="1549400"/>
            <a:ext cx="1905000" cy="901700"/>
          </a:xfrm>
          <a:custGeom>
            <a:avLst/>
            <a:gdLst>
              <a:gd name="T0" fmla="*/ 0 w 1200"/>
              <a:gd name="T1" fmla="*/ 328 h 568"/>
              <a:gd name="T2" fmla="*/ 768 w 1200"/>
              <a:gd name="T3" fmla="*/ 40 h 568"/>
              <a:gd name="T4" fmla="*/ 1200 w 1200"/>
              <a:gd name="T5" fmla="*/ 56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568">
                <a:moveTo>
                  <a:pt x="0" y="328"/>
                </a:moveTo>
                <a:cubicBezTo>
                  <a:pt x="284" y="164"/>
                  <a:pt x="568" y="0"/>
                  <a:pt x="768" y="40"/>
                </a:cubicBezTo>
                <a:cubicBezTo>
                  <a:pt x="968" y="80"/>
                  <a:pt x="1084" y="324"/>
                  <a:pt x="1200" y="56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69" name="Freeform 89"/>
          <p:cNvSpPr>
            <a:spLocks/>
          </p:cNvSpPr>
          <p:nvPr/>
        </p:nvSpPr>
        <p:spPr bwMode="auto">
          <a:xfrm>
            <a:off x="5562600" y="1181100"/>
            <a:ext cx="1600200" cy="1117600"/>
          </a:xfrm>
          <a:custGeom>
            <a:avLst/>
            <a:gdLst>
              <a:gd name="T0" fmla="*/ 0 w 1008"/>
              <a:gd name="T1" fmla="*/ 512 h 704"/>
              <a:gd name="T2" fmla="*/ 576 w 1008"/>
              <a:gd name="T3" fmla="*/ 32 h 704"/>
              <a:gd name="T4" fmla="*/ 1008 w 1008"/>
              <a:gd name="T5" fmla="*/ 704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704">
                <a:moveTo>
                  <a:pt x="0" y="512"/>
                </a:moveTo>
                <a:cubicBezTo>
                  <a:pt x="204" y="256"/>
                  <a:pt x="408" y="0"/>
                  <a:pt x="576" y="32"/>
                </a:cubicBezTo>
                <a:cubicBezTo>
                  <a:pt x="744" y="64"/>
                  <a:pt x="876" y="384"/>
                  <a:pt x="1008" y="704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70" name="Freeform 90"/>
          <p:cNvSpPr>
            <a:spLocks/>
          </p:cNvSpPr>
          <p:nvPr/>
        </p:nvSpPr>
        <p:spPr bwMode="auto">
          <a:xfrm>
            <a:off x="3962400" y="1409700"/>
            <a:ext cx="1371600" cy="889000"/>
          </a:xfrm>
          <a:custGeom>
            <a:avLst/>
            <a:gdLst>
              <a:gd name="T0" fmla="*/ 864 w 864"/>
              <a:gd name="T1" fmla="*/ 368 h 560"/>
              <a:gd name="T2" fmla="*/ 480 w 864"/>
              <a:gd name="T3" fmla="*/ 32 h 560"/>
              <a:gd name="T4" fmla="*/ 0 w 864"/>
              <a:gd name="T5" fmla="*/ 56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560">
                <a:moveTo>
                  <a:pt x="864" y="368"/>
                </a:moveTo>
                <a:cubicBezTo>
                  <a:pt x="744" y="184"/>
                  <a:pt x="624" y="0"/>
                  <a:pt x="480" y="32"/>
                </a:cubicBezTo>
                <a:cubicBezTo>
                  <a:pt x="336" y="64"/>
                  <a:pt x="168" y="312"/>
                  <a:pt x="0" y="56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71" name="Freeform 91"/>
          <p:cNvSpPr>
            <a:spLocks/>
          </p:cNvSpPr>
          <p:nvPr/>
        </p:nvSpPr>
        <p:spPr bwMode="auto">
          <a:xfrm>
            <a:off x="5715000" y="1460500"/>
            <a:ext cx="1524000" cy="457200"/>
          </a:xfrm>
          <a:custGeom>
            <a:avLst/>
            <a:gdLst>
              <a:gd name="T0" fmla="*/ 0 w 960"/>
              <a:gd name="T1" fmla="*/ 336 h 336"/>
              <a:gd name="T2" fmla="*/ 384 w 960"/>
              <a:gd name="T3" fmla="*/ 48 h 336"/>
              <a:gd name="T4" fmla="*/ 960 w 960"/>
              <a:gd name="T5" fmla="*/ 4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336">
                <a:moveTo>
                  <a:pt x="0" y="336"/>
                </a:moveTo>
                <a:cubicBezTo>
                  <a:pt x="112" y="216"/>
                  <a:pt x="224" y="96"/>
                  <a:pt x="384" y="48"/>
                </a:cubicBezTo>
                <a:cubicBezTo>
                  <a:pt x="544" y="0"/>
                  <a:pt x="752" y="24"/>
                  <a:pt x="960" y="48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72" name="Freeform 92"/>
          <p:cNvSpPr>
            <a:spLocks/>
          </p:cNvSpPr>
          <p:nvPr/>
        </p:nvSpPr>
        <p:spPr bwMode="auto">
          <a:xfrm>
            <a:off x="3886200" y="1663700"/>
            <a:ext cx="1371600" cy="406400"/>
          </a:xfrm>
          <a:custGeom>
            <a:avLst/>
            <a:gdLst>
              <a:gd name="T0" fmla="*/ 864 w 864"/>
              <a:gd name="T1" fmla="*/ 256 h 256"/>
              <a:gd name="T2" fmla="*/ 432 w 864"/>
              <a:gd name="T3" fmla="*/ 16 h 256"/>
              <a:gd name="T4" fmla="*/ 0 w 864"/>
              <a:gd name="T5" fmla="*/ 16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256">
                <a:moveTo>
                  <a:pt x="864" y="256"/>
                </a:moveTo>
                <a:cubicBezTo>
                  <a:pt x="720" y="144"/>
                  <a:pt x="576" y="32"/>
                  <a:pt x="432" y="16"/>
                </a:cubicBezTo>
                <a:cubicBezTo>
                  <a:pt x="288" y="0"/>
                  <a:pt x="144" y="80"/>
                  <a:pt x="0" y="16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73" name="Freeform 93"/>
          <p:cNvSpPr>
            <a:spLocks/>
          </p:cNvSpPr>
          <p:nvPr/>
        </p:nvSpPr>
        <p:spPr bwMode="auto">
          <a:xfrm>
            <a:off x="3581400" y="762000"/>
            <a:ext cx="1676400" cy="1231900"/>
          </a:xfrm>
          <a:custGeom>
            <a:avLst/>
            <a:gdLst>
              <a:gd name="T0" fmla="*/ 1056 w 1056"/>
              <a:gd name="T1" fmla="*/ 776 h 776"/>
              <a:gd name="T2" fmla="*/ 672 w 1056"/>
              <a:gd name="T3" fmla="*/ 56 h 776"/>
              <a:gd name="T4" fmla="*/ 0 w 1056"/>
              <a:gd name="T5" fmla="*/ 440 h 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776">
                <a:moveTo>
                  <a:pt x="1056" y="776"/>
                </a:moveTo>
                <a:cubicBezTo>
                  <a:pt x="952" y="444"/>
                  <a:pt x="848" y="112"/>
                  <a:pt x="672" y="56"/>
                </a:cubicBezTo>
                <a:cubicBezTo>
                  <a:pt x="496" y="0"/>
                  <a:pt x="248" y="220"/>
                  <a:pt x="0" y="44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74" name="Freeform 94"/>
          <p:cNvSpPr>
            <a:spLocks/>
          </p:cNvSpPr>
          <p:nvPr/>
        </p:nvSpPr>
        <p:spPr bwMode="auto">
          <a:xfrm>
            <a:off x="5105400" y="622300"/>
            <a:ext cx="266700" cy="1295400"/>
          </a:xfrm>
          <a:custGeom>
            <a:avLst/>
            <a:gdLst>
              <a:gd name="T0" fmla="*/ 144 w 168"/>
              <a:gd name="T1" fmla="*/ 816 h 816"/>
              <a:gd name="T2" fmla="*/ 144 w 168"/>
              <a:gd name="T3" fmla="*/ 288 h 816"/>
              <a:gd name="T4" fmla="*/ 0 w 168"/>
              <a:gd name="T5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816">
                <a:moveTo>
                  <a:pt x="144" y="816"/>
                </a:moveTo>
                <a:cubicBezTo>
                  <a:pt x="156" y="620"/>
                  <a:pt x="168" y="424"/>
                  <a:pt x="144" y="288"/>
                </a:cubicBezTo>
                <a:cubicBezTo>
                  <a:pt x="120" y="152"/>
                  <a:pt x="60" y="76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75" name="Freeform 95"/>
          <p:cNvSpPr>
            <a:spLocks/>
          </p:cNvSpPr>
          <p:nvPr/>
        </p:nvSpPr>
        <p:spPr bwMode="auto">
          <a:xfrm>
            <a:off x="5562600" y="889000"/>
            <a:ext cx="1447800" cy="1028700"/>
          </a:xfrm>
          <a:custGeom>
            <a:avLst/>
            <a:gdLst>
              <a:gd name="T0" fmla="*/ 0 w 912"/>
              <a:gd name="T1" fmla="*/ 648 h 648"/>
              <a:gd name="T2" fmla="*/ 480 w 912"/>
              <a:gd name="T3" fmla="*/ 72 h 648"/>
              <a:gd name="T4" fmla="*/ 912 w 912"/>
              <a:gd name="T5" fmla="*/ 216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648">
                <a:moveTo>
                  <a:pt x="0" y="648"/>
                </a:moveTo>
                <a:cubicBezTo>
                  <a:pt x="164" y="396"/>
                  <a:pt x="328" y="144"/>
                  <a:pt x="480" y="72"/>
                </a:cubicBezTo>
                <a:cubicBezTo>
                  <a:pt x="632" y="0"/>
                  <a:pt x="772" y="108"/>
                  <a:pt x="912" y="216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76" name="Freeform 96"/>
          <p:cNvSpPr>
            <a:spLocks/>
          </p:cNvSpPr>
          <p:nvPr/>
        </p:nvSpPr>
        <p:spPr bwMode="auto">
          <a:xfrm>
            <a:off x="5715000" y="2032000"/>
            <a:ext cx="1447800" cy="266700"/>
          </a:xfrm>
          <a:custGeom>
            <a:avLst/>
            <a:gdLst>
              <a:gd name="T0" fmla="*/ 0 w 912"/>
              <a:gd name="T1" fmla="*/ 24 h 168"/>
              <a:gd name="T2" fmla="*/ 576 w 912"/>
              <a:gd name="T3" fmla="*/ 24 h 168"/>
              <a:gd name="T4" fmla="*/ 912 w 912"/>
              <a:gd name="T5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168">
                <a:moveTo>
                  <a:pt x="0" y="24"/>
                </a:moveTo>
                <a:cubicBezTo>
                  <a:pt x="212" y="12"/>
                  <a:pt x="424" y="0"/>
                  <a:pt x="576" y="24"/>
                </a:cubicBezTo>
                <a:cubicBezTo>
                  <a:pt x="728" y="48"/>
                  <a:pt x="820" y="108"/>
                  <a:pt x="912" y="16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77" name="Freeform 97"/>
          <p:cNvSpPr>
            <a:spLocks/>
          </p:cNvSpPr>
          <p:nvPr/>
        </p:nvSpPr>
        <p:spPr bwMode="auto">
          <a:xfrm>
            <a:off x="5715000" y="1841500"/>
            <a:ext cx="1371600" cy="228600"/>
          </a:xfrm>
          <a:custGeom>
            <a:avLst/>
            <a:gdLst>
              <a:gd name="T0" fmla="*/ 0 w 864"/>
              <a:gd name="T1" fmla="*/ 144 h 144"/>
              <a:gd name="T2" fmla="*/ 384 w 864"/>
              <a:gd name="T3" fmla="*/ 0 h 144"/>
              <a:gd name="T4" fmla="*/ 864 w 86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144">
                <a:moveTo>
                  <a:pt x="0" y="144"/>
                </a:moveTo>
                <a:cubicBezTo>
                  <a:pt x="120" y="72"/>
                  <a:pt x="240" y="0"/>
                  <a:pt x="384" y="0"/>
                </a:cubicBezTo>
                <a:cubicBezTo>
                  <a:pt x="528" y="0"/>
                  <a:pt x="696" y="72"/>
                  <a:pt x="864" y="144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78" name="Freeform 98"/>
          <p:cNvSpPr>
            <a:spLocks/>
          </p:cNvSpPr>
          <p:nvPr/>
        </p:nvSpPr>
        <p:spPr bwMode="auto">
          <a:xfrm>
            <a:off x="5715000" y="2133600"/>
            <a:ext cx="1143000" cy="546100"/>
          </a:xfrm>
          <a:custGeom>
            <a:avLst/>
            <a:gdLst>
              <a:gd name="T0" fmla="*/ 0 w 720"/>
              <a:gd name="T1" fmla="*/ 8 h 344"/>
              <a:gd name="T2" fmla="*/ 432 w 720"/>
              <a:gd name="T3" fmla="*/ 56 h 344"/>
              <a:gd name="T4" fmla="*/ 720 w 720"/>
              <a:gd name="T5" fmla="*/ 34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344">
                <a:moveTo>
                  <a:pt x="0" y="8"/>
                </a:moveTo>
                <a:cubicBezTo>
                  <a:pt x="156" y="4"/>
                  <a:pt x="312" y="0"/>
                  <a:pt x="432" y="56"/>
                </a:cubicBezTo>
                <a:cubicBezTo>
                  <a:pt x="552" y="112"/>
                  <a:pt x="636" y="228"/>
                  <a:pt x="720" y="344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79" name="Freeform 99"/>
          <p:cNvSpPr>
            <a:spLocks/>
          </p:cNvSpPr>
          <p:nvPr/>
        </p:nvSpPr>
        <p:spPr bwMode="auto">
          <a:xfrm>
            <a:off x="4038600" y="1955800"/>
            <a:ext cx="1219200" cy="342900"/>
          </a:xfrm>
          <a:custGeom>
            <a:avLst/>
            <a:gdLst>
              <a:gd name="T0" fmla="*/ 768 w 768"/>
              <a:gd name="T1" fmla="*/ 72 h 216"/>
              <a:gd name="T2" fmla="*/ 672 w 768"/>
              <a:gd name="T3" fmla="*/ 72 h 216"/>
              <a:gd name="T4" fmla="*/ 432 w 768"/>
              <a:gd name="T5" fmla="*/ 24 h 216"/>
              <a:gd name="T6" fmla="*/ 0 w 768"/>
              <a:gd name="T7" fmla="*/ 216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216">
                <a:moveTo>
                  <a:pt x="768" y="72"/>
                </a:moveTo>
                <a:cubicBezTo>
                  <a:pt x="748" y="76"/>
                  <a:pt x="728" y="80"/>
                  <a:pt x="672" y="72"/>
                </a:cubicBezTo>
                <a:cubicBezTo>
                  <a:pt x="616" y="64"/>
                  <a:pt x="544" y="0"/>
                  <a:pt x="432" y="24"/>
                </a:cubicBezTo>
                <a:cubicBezTo>
                  <a:pt x="320" y="48"/>
                  <a:pt x="160" y="132"/>
                  <a:pt x="0" y="216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80" name="Freeform 100"/>
          <p:cNvSpPr>
            <a:spLocks/>
          </p:cNvSpPr>
          <p:nvPr/>
        </p:nvSpPr>
        <p:spPr bwMode="auto">
          <a:xfrm>
            <a:off x="3962400" y="2120900"/>
            <a:ext cx="1295400" cy="635000"/>
          </a:xfrm>
          <a:custGeom>
            <a:avLst/>
            <a:gdLst>
              <a:gd name="T0" fmla="*/ 816 w 816"/>
              <a:gd name="T1" fmla="*/ 16 h 400"/>
              <a:gd name="T2" fmla="*/ 384 w 816"/>
              <a:gd name="T3" fmla="*/ 64 h 400"/>
              <a:gd name="T4" fmla="*/ 0 w 816"/>
              <a:gd name="T5" fmla="*/ 40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00">
                <a:moveTo>
                  <a:pt x="816" y="16"/>
                </a:moveTo>
                <a:cubicBezTo>
                  <a:pt x="668" y="8"/>
                  <a:pt x="520" y="0"/>
                  <a:pt x="384" y="64"/>
                </a:cubicBezTo>
                <a:cubicBezTo>
                  <a:pt x="248" y="128"/>
                  <a:pt x="124" y="264"/>
                  <a:pt x="0" y="40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81" name="Freeform 101"/>
          <p:cNvSpPr>
            <a:spLocks/>
          </p:cNvSpPr>
          <p:nvPr/>
        </p:nvSpPr>
        <p:spPr bwMode="auto">
          <a:xfrm>
            <a:off x="3962400" y="2298700"/>
            <a:ext cx="1295400" cy="838200"/>
          </a:xfrm>
          <a:custGeom>
            <a:avLst/>
            <a:gdLst>
              <a:gd name="T0" fmla="*/ 816 w 816"/>
              <a:gd name="T1" fmla="*/ 0 h 528"/>
              <a:gd name="T2" fmla="*/ 336 w 816"/>
              <a:gd name="T3" fmla="*/ 96 h 528"/>
              <a:gd name="T4" fmla="*/ 0 w 816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528">
                <a:moveTo>
                  <a:pt x="816" y="0"/>
                </a:moveTo>
                <a:cubicBezTo>
                  <a:pt x="644" y="4"/>
                  <a:pt x="472" y="8"/>
                  <a:pt x="336" y="96"/>
                </a:cubicBezTo>
                <a:cubicBezTo>
                  <a:pt x="200" y="184"/>
                  <a:pt x="56" y="448"/>
                  <a:pt x="0" y="528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82" name="Freeform 102"/>
          <p:cNvSpPr>
            <a:spLocks/>
          </p:cNvSpPr>
          <p:nvPr/>
        </p:nvSpPr>
        <p:spPr bwMode="auto">
          <a:xfrm>
            <a:off x="4343400" y="2222500"/>
            <a:ext cx="990600" cy="685800"/>
          </a:xfrm>
          <a:custGeom>
            <a:avLst/>
            <a:gdLst>
              <a:gd name="T0" fmla="*/ 624 w 624"/>
              <a:gd name="T1" fmla="*/ 0 h 432"/>
              <a:gd name="T2" fmla="*/ 192 w 624"/>
              <a:gd name="T3" fmla="*/ 240 h 432"/>
              <a:gd name="T4" fmla="*/ 0 w 624"/>
              <a:gd name="T5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432">
                <a:moveTo>
                  <a:pt x="624" y="0"/>
                </a:moveTo>
                <a:cubicBezTo>
                  <a:pt x="460" y="84"/>
                  <a:pt x="296" y="168"/>
                  <a:pt x="192" y="240"/>
                </a:cubicBezTo>
                <a:cubicBezTo>
                  <a:pt x="88" y="312"/>
                  <a:pt x="44" y="372"/>
                  <a:pt x="0" y="43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83" name="Freeform 103"/>
          <p:cNvSpPr>
            <a:spLocks/>
          </p:cNvSpPr>
          <p:nvPr/>
        </p:nvSpPr>
        <p:spPr bwMode="auto">
          <a:xfrm>
            <a:off x="4495800" y="2298700"/>
            <a:ext cx="914400" cy="990600"/>
          </a:xfrm>
          <a:custGeom>
            <a:avLst/>
            <a:gdLst>
              <a:gd name="T0" fmla="*/ 576 w 576"/>
              <a:gd name="T1" fmla="*/ 0 h 624"/>
              <a:gd name="T2" fmla="*/ 192 w 576"/>
              <a:gd name="T3" fmla="*/ 240 h 624"/>
              <a:gd name="T4" fmla="*/ 0 w 57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624">
                <a:moveTo>
                  <a:pt x="576" y="0"/>
                </a:moveTo>
                <a:cubicBezTo>
                  <a:pt x="432" y="68"/>
                  <a:pt x="288" y="136"/>
                  <a:pt x="192" y="240"/>
                </a:cubicBezTo>
                <a:cubicBezTo>
                  <a:pt x="96" y="344"/>
                  <a:pt x="48" y="484"/>
                  <a:pt x="0" y="62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84" name="Freeform 104"/>
          <p:cNvSpPr>
            <a:spLocks/>
          </p:cNvSpPr>
          <p:nvPr/>
        </p:nvSpPr>
        <p:spPr bwMode="auto">
          <a:xfrm>
            <a:off x="5715000" y="2222500"/>
            <a:ext cx="1143000" cy="762000"/>
          </a:xfrm>
          <a:custGeom>
            <a:avLst/>
            <a:gdLst>
              <a:gd name="T0" fmla="*/ 0 w 720"/>
              <a:gd name="T1" fmla="*/ 0 h 480"/>
              <a:gd name="T2" fmla="*/ 576 w 720"/>
              <a:gd name="T3" fmla="*/ 240 h 480"/>
              <a:gd name="T4" fmla="*/ 720 w 72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480">
                <a:moveTo>
                  <a:pt x="0" y="0"/>
                </a:moveTo>
                <a:cubicBezTo>
                  <a:pt x="228" y="80"/>
                  <a:pt x="456" y="160"/>
                  <a:pt x="576" y="240"/>
                </a:cubicBezTo>
                <a:cubicBezTo>
                  <a:pt x="696" y="320"/>
                  <a:pt x="708" y="400"/>
                  <a:pt x="720" y="48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85" name="Freeform 105"/>
          <p:cNvSpPr>
            <a:spLocks/>
          </p:cNvSpPr>
          <p:nvPr/>
        </p:nvSpPr>
        <p:spPr bwMode="auto">
          <a:xfrm>
            <a:off x="4800600" y="2298700"/>
            <a:ext cx="685800" cy="1066800"/>
          </a:xfrm>
          <a:custGeom>
            <a:avLst/>
            <a:gdLst>
              <a:gd name="T0" fmla="*/ 432 w 432"/>
              <a:gd name="T1" fmla="*/ 0 h 672"/>
              <a:gd name="T2" fmla="*/ 96 w 432"/>
              <a:gd name="T3" fmla="*/ 432 h 672"/>
              <a:gd name="T4" fmla="*/ 0 w 43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672">
                <a:moveTo>
                  <a:pt x="432" y="0"/>
                </a:moveTo>
                <a:cubicBezTo>
                  <a:pt x="300" y="160"/>
                  <a:pt x="168" y="320"/>
                  <a:pt x="96" y="432"/>
                </a:cubicBezTo>
                <a:cubicBezTo>
                  <a:pt x="24" y="544"/>
                  <a:pt x="12" y="608"/>
                  <a:pt x="0" y="67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86" name="Freeform 106"/>
          <p:cNvSpPr>
            <a:spLocks/>
          </p:cNvSpPr>
          <p:nvPr/>
        </p:nvSpPr>
        <p:spPr bwMode="auto">
          <a:xfrm>
            <a:off x="5562600" y="2298700"/>
            <a:ext cx="914400" cy="609600"/>
          </a:xfrm>
          <a:custGeom>
            <a:avLst/>
            <a:gdLst>
              <a:gd name="T0" fmla="*/ 0 w 576"/>
              <a:gd name="T1" fmla="*/ 0 h 384"/>
              <a:gd name="T2" fmla="*/ 336 w 576"/>
              <a:gd name="T3" fmla="*/ 144 h 384"/>
              <a:gd name="T4" fmla="*/ 576 w 576"/>
              <a:gd name="T5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384">
                <a:moveTo>
                  <a:pt x="0" y="0"/>
                </a:moveTo>
                <a:cubicBezTo>
                  <a:pt x="120" y="40"/>
                  <a:pt x="240" y="80"/>
                  <a:pt x="336" y="144"/>
                </a:cubicBezTo>
                <a:cubicBezTo>
                  <a:pt x="432" y="208"/>
                  <a:pt x="504" y="296"/>
                  <a:pt x="576" y="384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87" name="Freeform 107"/>
          <p:cNvSpPr>
            <a:spLocks/>
          </p:cNvSpPr>
          <p:nvPr/>
        </p:nvSpPr>
        <p:spPr bwMode="auto">
          <a:xfrm>
            <a:off x="4572000" y="2374900"/>
            <a:ext cx="762000" cy="1219200"/>
          </a:xfrm>
          <a:custGeom>
            <a:avLst/>
            <a:gdLst>
              <a:gd name="T0" fmla="*/ 480 w 480"/>
              <a:gd name="T1" fmla="*/ 0 h 768"/>
              <a:gd name="T2" fmla="*/ 240 w 480"/>
              <a:gd name="T3" fmla="*/ 192 h 768"/>
              <a:gd name="T4" fmla="*/ 0 w 480"/>
              <a:gd name="T5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768">
                <a:moveTo>
                  <a:pt x="480" y="0"/>
                </a:moveTo>
                <a:cubicBezTo>
                  <a:pt x="400" y="32"/>
                  <a:pt x="320" y="64"/>
                  <a:pt x="240" y="192"/>
                </a:cubicBezTo>
                <a:cubicBezTo>
                  <a:pt x="160" y="320"/>
                  <a:pt x="48" y="672"/>
                  <a:pt x="0" y="76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88" name="Freeform 108"/>
          <p:cNvSpPr>
            <a:spLocks/>
          </p:cNvSpPr>
          <p:nvPr/>
        </p:nvSpPr>
        <p:spPr bwMode="auto">
          <a:xfrm>
            <a:off x="5181600" y="2298700"/>
            <a:ext cx="304800" cy="914400"/>
          </a:xfrm>
          <a:custGeom>
            <a:avLst/>
            <a:gdLst>
              <a:gd name="T0" fmla="*/ 192 w 192"/>
              <a:gd name="T1" fmla="*/ 0 h 576"/>
              <a:gd name="T2" fmla="*/ 48 w 192"/>
              <a:gd name="T3" fmla="*/ 240 h 576"/>
              <a:gd name="T4" fmla="*/ 0 w 192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576">
                <a:moveTo>
                  <a:pt x="192" y="0"/>
                </a:moveTo>
                <a:cubicBezTo>
                  <a:pt x="136" y="72"/>
                  <a:pt x="80" y="144"/>
                  <a:pt x="48" y="240"/>
                </a:cubicBezTo>
                <a:cubicBezTo>
                  <a:pt x="16" y="336"/>
                  <a:pt x="8" y="456"/>
                  <a:pt x="0" y="576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89" name="Freeform 109"/>
          <p:cNvSpPr>
            <a:spLocks/>
          </p:cNvSpPr>
          <p:nvPr/>
        </p:nvSpPr>
        <p:spPr bwMode="auto">
          <a:xfrm>
            <a:off x="5562600" y="2298700"/>
            <a:ext cx="457200" cy="914400"/>
          </a:xfrm>
          <a:custGeom>
            <a:avLst/>
            <a:gdLst>
              <a:gd name="T0" fmla="*/ 0 w 288"/>
              <a:gd name="T1" fmla="*/ 0 h 576"/>
              <a:gd name="T2" fmla="*/ 192 w 288"/>
              <a:gd name="T3" fmla="*/ 240 h 576"/>
              <a:gd name="T4" fmla="*/ 288 w 288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576">
                <a:moveTo>
                  <a:pt x="0" y="0"/>
                </a:moveTo>
                <a:cubicBezTo>
                  <a:pt x="72" y="72"/>
                  <a:pt x="144" y="144"/>
                  <a:pt x="192" y="240"/>
                </a:cubicBezTo>
                <a:cubicBezTo>
                  <a:pt x="240" y="336"/>
                  <a:pt x="272" y="520"/>
                  <a:pt x="288" y="576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90" name="Freeform 110"/>
          <p:cNvSpPr>
            <a:spLocks/>
          </p:cNvSpPr>
          <p:nvPr/>
        </p:nvSpPr>
        <p:spPr bwMode="auto">
          <a:xfrm>
            <a:off x="5321300" y="2374900"/>
            <a:ext cx="165100" cy="1447800"/>
          </a:xfrm>
          <a:custGeom>
            <a:avLst/>
            <a:gdLst>
              <a:gd name="T0" fmla="*/ 104 w 104"/>
              <a:gd name="T1" fmla="*/ 0 h 912"/>
              <a:gd name="T2" fmla="*/ 8 w 104"/>
              <a:gd name="T3" fmla="*/ 480 h 912"/>
              <a:gd name="T4" fmla="*/ 56 w 104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912">
                <a:moveTo>
                  <a:pt x="104" y="0"/>
                </a:moveTo>
                <a:cubicBezTo>
                  <a:pt x="60" y="164"/>
                  <a:pt x="16" y="328"/>
                  <a:pt x="8" y="480"/>
                </a:cubicBezTo>
                <a:cubicBezTo>
                  <a:pt x="0" y="632"/>
                  <a:pt x="28" y="772"/>
                  <a:pt x="56" y="91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91" name="Freeform 111"/>
          <p:cNvSpPr>
            <a:spLocks/>
          </p:cNvSpPr>
          <p:nvPr/>
        </p:nvSpPr>
        <p:spPr bwMode="auto">
          <a:xfrm>
            <a:off x="5638800" y="2222500"/>
            <a:ext cx="1295400" cy="990600"/>
          </a:xfrm>
          <a:custGeom>
            <a:avLst/>
            <a:gdLst>
              <a:gd name="T0" fmla="*/ 0 w 816"/>
              <a:gd name="T1" fmla="*/ 0 h 624"/>
              <a:gd name="T2" fmla="*/ 432 w 816"/>
              <a:gd name="T3" fmla="*/ 192 h 624"/>
              <a:gd name="T4" fmla="*/ 816 w 81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624">
                <a:moveTo>
                  <a:pt x="0" y="0"/>
                </a:moveTo>
                <a:cubicBezTo>
                  <a:pt x="148" y="44"/>
                  <a:pt x="296" y="88"/>
                  <a:pt x="432" y="192"/>
                </a:cubicBezTo>
                <a:cubicBezTo>
                  <a:pt x="568" y="296"/>
                  <a:pt x="692" y="460"/>
                  <a:pt x="816" y="624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92" name="Freeform 112"/>
          <p:cNvSpPr>
            <a:spLocks/>
          </p:cNvSpPr>
          <p:nvPr/>
        </p:nvSpPr>
        <p:spPr bwMode="auto">
          <a:xfrm>
            <a:off x="3505200" y="2171700"/>
            <a:ext cx="1752600" cy="812800"/>
          </a:xfrm>
          <a:custGeom>
            <a:avLst/>
            <a:gdLst>
              <a:gd name="T0" fmla="*/ 1104 w 1104"/>
              <a:gd name="T1" fmla="*/ 32 h 512"/>
              <a:gd name="T2" fmla="*/ 528 w 1104"/>
              <a:gd name="T3" fmla="*/ 80 h 512"/>
              <a:gd name="T4" fmla="*/ 0 w 1104"/>
              <a:gd name="T5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12">
                <a:moveTo>
                  <a:pt x="1104" y="32"/>
                </a:moveTo>
                <a:cubicBezTo>
                  <a:pt x="908" y="16"/>
                  <a:pt x="712" y="0"/>
                  <a:pt x="528" y="80"/>
                </a:cubicBezTo>
                <a:cubicBezTo>
                  <a:pt x="344" y="160"/>
                  <a:pt x="172" y="336"/>
                  <a:pt x="0" y="51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93" name="Freeform 113"/>
          <p:cNvSpPr>
            <a:spLocks/>
          </p:cNvSpPr>
          <p:nvPr/>
        </p:nvSpPr>
        <p:spPr bwMode="auto">
          <a:xfrm>
            <a:off x="5486400" y="2374900"/>
            <a:ext cx="381000" cy="838200"/>
          </a:xfrm>
          <a:custGeom>
            <a:avLst/>
            <a:gdLst>
              <a:gd name="T0" fmla="*/ 0 w 240"/>
              <a:gd name="T1" fmla="*/ 0 h 528"/>
              <a:gd name="T2" fmla="*/ 144 w 240"/>
              <a:gd name="T3" fmla="*/ 192 h 528"/>
              <a:gd name="T4" fmla="*/ 240 w 240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528">
                <a:moveTo>
                  <a:pt x="0" y="0"/>
                </a:moveTo>
                <a:cubicBezTo>
                  <a:pt x="52" y="52"/>
                  <a:pt x="104" y="104"/>
                  <a:pt x="144" y="192"/>
                </a:cubicBezTo>
                <a:cubicBezTo>
                  <a:pt x="184" y="280"/>
                  <a:pt x="212" y="404"/>
                  <a:pt x="240" y="528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94" name="Freeform 114"/>
          <p:cNvSpPr>
            <a:spLocks/>
          </p:cNvSpPr>
          <p:nvPr/>
        </p:nvSpPr>
        <p:spPr bwMode="auto">
          <a:xfrm>
            <a:off x="5461000" y="2451100"/>
            <a:ext cx="177800" cy="1066800"/>
          </a:xfrm>
          <a:custGeom>
            <a:avLst/>
            <a:gdLst>
              <a:gd name="T0" fmla="*/ 16 w 112"/>
              <a:gd name="T1" fmla="*/ 0 h 672"/>
              <a:gd name="T2" fmla="*/ 16 w 112"/>
              <a:gd name="T3" fmla="*/ 432 h 672"/>
              <a:gd name="T4" fmla="*/ 112 w 11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672">
                <a:moveTo>
                  <a:pt x="16" y="0"/>
                </a:moveTo>
                <a:cubicBezTo>
                  <a:pt x="8" y="160"/>
                  <a:pt x="0" y="320"/>
                  <a:pt x="16" y="432"/>
                </a:cubicBezTo>
                <a:cubicBezTo>
                  <a:pt x="32" y="544"/>
                  <a:pt x="96" y="624"/>
                  <a:pt x="112" y="67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95" name="Freeform 115"/>
          <p:cNvSpPr>
            <a:spLocks/>
          </p:cNvSpPr>
          <p:nvPr/>
        </p:nvSpPr>
        <p:spPr bwMode="auto">
          <a:xfrm>
            <a:off x="5486400" y="2374900"/>
            <a:ext cx="266700" cy="990600"/>
          </a:xfrm>
          <a:custGeom>
            <a:avLst/>
            <a:gdLst>
              <a:gd name="T0" fmla="*/ 0 w 168"/>
              <a:gd name="T1" fmla="*/ 0 h 624"/>
              <a:gd name="T2" fmla="*/ 144 w 168"/>
              <a:gd name="T3" fmla="*/ 384 h 624"/>
              <a:gd name="T4" fmla="*/ 144 w 16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624">
                <a:moveTo>
                  <a:pt x="0" y="0"/>
                </a:moveTo>
                <a:cubicBezTo>
                  <a:pt x="60" y="140"/>
                  <a:pt x="120" y="280"/>
                  <a:pt x="144" y="384"/>
                </a:cubicBezTo>
                <a:cubicBezTo>
                  <a:pt x="168" y="488"/>
                  <a:pt x="156" y="556"/>
                  <a:pt x="144" y="624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96" name="Freeform 116"/>
          <p:cNvSpPr>
            <a:spLocks/>
          </p:cNvSpPr>
          <p:nvPr/>
        </p:nvSpPr>
        <p:spPr bwMode="auto">
          <a:xfrm>
            <a:off x="5562600" y="2298700"/>
            <a:ext cx="990600" cy="1524000"/>
          </a:xfrm>
          <a:custGeom>
            <a:avLst/>
            <a:gdLst>
              <a:gd name="T0" fmla="*/ 0 w 624"/>
              <a:gd name="T1" fmla="*/ 0 h 960"/>
              <a:gd name="T2" fmla="*/ 432 w 624"/>
              <a:gd name="T3" fmla="*/ 336 h 960"/>
              <a:gd name="T4" fmla="*/ 624 w 624"/>
              <a:gd name="T5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960">
                <a:moveTo>
                  <a:pt x="0" y="0"/>
                </a:moveTo>
                <a:cubicBezTo>
                  <a:pt x="164" y="88"/>
                  <a:pt x="328" y="176"/>
                  <a:pt x="432" y="336"/>
                </a:cubicBezTo>
                <a:cubicBezTo>
                  <a:pt x="536" y="496"/>
                  <a:pt x="580" y="728"/>
                  <a:pt x="624" y="96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97" name="Freeform 117"/>
          <p:cNvSpPr>
            <a:spLocks/>
          </p:cNvSpPr>
          <p:nvPr/>
        </p:nvSpPr>
        <p:spPr bwMode="auto">
          <a:xfrm>
            <a:off x="5715000" y="2070100"/>
            <a:ext cx="1752600" cy="838200"/>
          </a:xfrm>
          <a:custGeom>
            <a:avLst/>
            <a:gdLst>
              <a:gd name="T0" fmla="*/ 0 w 1104"/>
              <a:gd name="T1" fmla="*/ 0 h 528"/>
              <a:gd name="T2" fmla="*/ 672 w 1104"/>
              <a:gd name="T3" fmla="*/ 96 h 528"/>
              <a:gd name="T4" fmla="*/ 1104 w 1104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28">
                <a:moveTo>
                  <a:pt x="0" y="0"/>
                </a:moveTo>
                <a:cubicBezTo>
                  <a:pt x="244" y="4"/>
                  <a:pt x="488" y="8"/>
                  <a:pt x="672" y="96"/>
                </a:cubicBezTo>
                <a:cubicBezTo>
                  <a:pt x="856" y="184"/>
                  <a:pt x="980" y="356"/>
                  <a:pt x="1104" y="52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98" name="Freeform 118"/>
          <p:cNvSpPr>
            <a:spLocks/>
          </p:cNvSpPr>
          <p:nvPr/>
        </p:nvSpPr>
        <p:spPr bwMode="auto">
          <a:xfrm>
            <a:off x="5791200" y="2146300"/>
            <a:ext cx="1600200" cy="1066800"/>
          </a:xfrm>
          <a:custGeom>
            <a:avLst/>
            <a:gdLst>
              <a:gd name="T0" fmla="*/ 0 w 1008"/>
              <a:gd name="T1" fmla="*/ 0 h 672"/>
              <a:gd name="T2" fmla="*/ 528 w 1008"/>
              <a:gd name="T3" fmla="*/ 144 h 672"/>
              <a:gd name="T4" fmla="*/ 1008 w 1008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672">
                <a:moveTo>
                  <a:pt x="0" y="0"/>
                </a:moveTo>
                <a:cubicBezTo>
                  <a:pt x="180" y="16"/>
                  <a:pt x="360" y="32"/>
                  <a:pt x="528" y="144"/>
                </a:cubicBezTo>
                <a:cubicBezTo>
                  <a:pt x="696" y="256"/>
                  <a:pt x="928" y="584"/>
                  <a:pt x="1008" y="672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199" name="Freeform 119"/>
          <p:cNvSpPr>
            <a:spLocks/>
          </p:cNvSpPr>
          <p:nvPr/>
        </p:nvSpPr>
        <p:spPr bwMode="auto">
          <a:xfrm>
            <a:off x="3657600" y="1498600"/>
            <a:ext cx="1600200" cy="495300"/>
          </a:xfrm>
          <a:custGeom>
            <a:avLst/>
            <a:gdLst>
              <a:gd name="T0" fmla="*/ 1008 w 1008"/>
              <a:gd name="T1" fmla="*/ 312 h 312"/>
              <a:gd name="T2" fmla="*/ 624 w 1008"/>
              <a:gd name="T3" fmla="*/ 24 h 312"/>
              <a:gd name="T4" fmla="*/ 0 w 1008"/>
              <a:gd name="T5" fmla="*/ 168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312">
                <a:moveTo>
                  <a:pt x="1008" y="312"/>
                </a:moveTo>
                <a:cubicBezTo>
                  <a:pt x="900" y="180"/>
                  <a:pt x="792" y="48"/>
                  <a:pt x="624" y="24"/>
                </a:cubicBezTo>
                <a:cubicBezTo>
                  <a:pt x="456" y="0"/>
                  <a:pt x="228" y="84"/>
                  <a:pt x="0" y="16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00" name="Freeform 120"/>
          <p:cNvSpPr>
            <a:spLocks/>
          </p:cNvSpPr>
          <p:nvPr/>
        </p:nvSpPr>
        <p:spPr bwMode="auto">
          <a:xfrm>
            <a:off x="3886200" y="1612900"/>
            <a:ext cx="1219200" cy="1828800"/>
          </a:xfrm>
          <a:custGeom>
            <a:avLst/>
            <a:gdLst>
              <a:gd name="T0" fmla="*/ 768 w 768"/>
              <a:gd name="T1" fmla="*/ 288 h 1152"/>
              <a:gd name="T2" fmla="*/ 192 w 768"/>
              <a:gd name="T3" fmla="*/ 144 h 1152"/>
              <a:gd name="T4" fmla="*/ 0 w 768"/>
              <a:gd name="T5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152">
                <a:moveTo>
                  <a:pt x="768" y="288"/>
                </a:moveTo>
                <a:cubicBezTo>
                  <a:pt x="544" y="144"/>
                  <a:pt x="320" y="0"/>
                  <a:pt x="192" y="144"/>
                </a:cubicBezTo>
                <a:cubicBezTo>
                  <a:pt x="64" y="288"/>
                  <a:pt x="32" y="720"/>
                  <a:pt x="0" y="115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01" name="Freeform 121"/>
          <p:cNvSpPr>
            <a:spLocks/>
          </p:cNvSpPr>
          <p:nvPr/>
        </p:nvSpPr>
        <p:spPr bwMode="auto">
          <a:xfrm>
            <a:off x="4648200" y="469900"/>
            <a:ext cx="685800" cy="1447800"/>
          </a:xfrm>
          <a:custGeom>
            <a:avLst/>
            <a:gdLst>
              <a:gd name="T0" fmla="*/ 864 w 864"/>
              <a:gd name="T1" fmla="*/ 960 h 960"/>
              <a:gd name="T2" fmla="*/ 624 w 864"/>
              <a:gd name="T3" fmla="*/ 288 h 960"/>
              <a:gd name="T4" fmla="*/ 0 w 86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960">
                <a:moveTo>
                  <a:pt x="864" y="960"/>
                </a:moveTo>
                <a:cubicBezTo>
                  <a:pt x="816" y="704"/>
                  <a:pt x="768" y="448"/>
                  <a:pt x="624" y="288"/>
                </a:cubicBezTo>
                <a:cubicBezTo>
                  <a:pt x="480" y="128"/>
                  <a:pt x="104" y="48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02" name="Freeform 122"/>
          <p:cNvSpPr>
            <a:spLocks/>
          </p:cNvSpPr>
          <p:nvPr/>
        </p:nvSpPr>
        <p:spPr bwMode="auto">
          <a:xfrm>
            <a:off x="4254500" y="2222500"/>
            <a:ext cx="1003300" cy="1447800"/>
          </a:xfrm>
          <a:custGeom>
            <a:avLst/>
            <a:gdLst>
              <a:gd name="T0" fmla="*/ 632 w 632"/>
              <a:gd name="T1" fmla="*/ 0 h 912"/>
              <a:gd name="T2" fmla="*/ 104 w 632"/>
              <a:gd name="T3" fmla="*/ 240 h 912"/>
              <a:gd name="T4" fmla="*/ 8 w 632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2" h="912">
                <a:moveTo>
                  <a:pt x="632" y="0"/>
                </a:moveTo>
                <a:cubicBezTo>
                  <a:pt x="420" y="44"/>
                  <a:pt x="208" y="88"/>
                  <a:pt x="104" y="240"/>
                </a:cubicBezTo>
                <a:cubicBezTo>
                  <a:pt x="0" y="392"/>
                  <a:pt x="4" y="652"/>
                  <a:pt x="8" y="912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03" name="Freeform 123"/>
          <p:cNvSpPr>
            <a:spLocks/>
          </p:cNvSpPr>
          <p:nvPr/>
        </p:nvSpPr>
        <p:spPr bwMode="auto">
          <a:xfrm>
            <a:off x="5638800" y="990600"/>
            <a:ext cx="2209800" cy="927100"/>
          </a:xfrm>
          <a:custGeom>
            <a:avLst/>
            <a:gdLst>
              <a:gd name="T0" fmla="*/ 0 w 1392"/>
              <a:gd name="T1" fmla="*/ 584 h 584"/>
              <a:gd name="T2" fmla="*/ 576 w 1392"/>
              <a:gd name="T3" fmla="*/ 56 h 584"/>
              <a:gd name="T4" fmla="*/ 1392 w 1392"/>
              <a:gd name="T5" fmla="*/ 248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92" h="584">
                <a:moveTo>
                  <a:pt x="0" y="584"/>
                </a:moveTo>
                <a:cubicBezTo>
                  <a:pt x="172" y="348"/>
                  <a:pt x="344" y="112"/>
                  <a:pt x="576" y="56"/>
                </a:cubicBezTo>
                <a:cubicBezTo>
                  <a:pt x="808" y="0"/>
                  <a:pt x="1100" y="124"/>
                  <a:pt x="1392" y="24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04" name="Freeform 124"/>
          <p:cNvSpPr>
            <a:spLocks/>
          </p:cNvSpPr>
          <p:nvPr/>
        </p:nvSpPr>
        <p:spPr bwMode="auto">
          <a:xfrm>
            <a:off x="3581400" y="1003300"/>
            <a:ext cx="1676400" cy="914400"/>
          </a:xfrm>
          <a:custGeom>
            <a:avLst/>
            <a:gdLst>
              <a:gd name="T0" fmla="*/ 1056 w 1056"/>
              <a:gd name="T1" fmla="*/ 576 h 576"/>
              <a:gd name="T2" fmla="*/ 720 w 1056"/>
              <a:gd name="T3" fmla="*/ 96 h 576"/>
              <a:gd name="T4" fmla="*/ 0 w 1056"/>
              <a:gd name="T5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576">
                <a:moveTo>
                  <a:pt x="1056" y="576"/>
                </a:moveTo>
                <a:cubicBezTo>
                  <a:pt x="976" y="384"/>
                  <a:pt x="896" y="192"/>
                  <a:pt x="720" y="96"/>
                </a:cubicBezTo>
                <a:cubicBezTo>
                  <a:pt x="544" y="0"/>
                  <a:pt x="272" y="0"/>
                  <a:pt x="0" y="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05" name="Freeform 125"/>
          <p:cNvSpPr>
            <a:spLocks/>
          </p:cNvSpPr>
          <p:nvPr/>
        </p:nvSpPr>
        <p:spPr bwMode="auto">
          <a:xfrm>
            <a:off x="3429000" y="1130300"/>
            <a:ext cx="1905000" cy="787400"/>
          </a:xfrm>
          <a:custGeom>
            <a:avLst/>
            <a:gdLst>
              <a:gd name="T0" fmla="*/ 1200 w 1200"/>
              <a:gd name="T1" fmla="*/ 496 h 496"/>
              <a:gd name="T2" fmla="*/ 672 w 1200"/>
              <a:gd name="T3" fmla="*/ 64 h 496"/>
              <a:gd name="T4" fmla="*/ 0 w 1200"/>
              <a:gd name="T5" fmla="*/ 112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496">
                <a:moveTo>
                  <a:pt x="1200" y="496"/>
                </a:moveTo>
                <a:cubicBezTo>
                  <a:pt x="1036" y="312"/>
                  <a:pt x="872" y="128"/>
                  <a:pt x="672" y="64"/>
                </a:cubicBezTo>
                <a:cubicBezTo>
                  <a:pt x="472" y="0"/>
                  <a:pt x="236" y="56"/>
                  <a:pt x="0" y="11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06" name="Freeform 126"/>
          <p:cNvSpPr>
            <a:spLocks/>
          </p:cNvSpPr>
          <p:nvPr/>
        </p:nvSpPr>
        <p:spPr bwMode="auto">
          <a:xfrm>
            <a:off x="3429000" y="1879600"/>
            <a:ext cx="1752600" cy="419100"/>
          </a:xfrm>
          <a:custGeom>
            <a:avLst/>
            <a:gdLst>
              <a:gd name="T0" fmla="*/ 1104 w 1104"/>
              <a:gd name="T1" fmla="*/ 120 h 264"/>
              <a:gd name="T2" fmla="*/ 480 w 1104"/>
              <a:gd name="T3" fmla="*/ 24 h 264"/>
              <a:gd name="T4" fmla="*/ 0 w 1104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64">
                <a:moveTo>
                  <a:pt x="1104" y="120"/>
                </a:moveTo>
                <a:cubicBezTo>
                  <a:pt x="884" y="60"/>
                  <a:pt x="664" y="0"/>
                  <a:pt x="480" y="24"/>
                </a:cubicBezTo>
                <a:cubicBezTo>
                  <a:pt x="296" y="48"/>
                  <a:pt x="148" y="156"/>
                  <a:pt x="0" y="264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07" name="Freeform 127"/>
          <p:cNvSpPr>
            <a:spLocks/>
          </p:cNvSpPr>
          <p:nvPr/>
        </p:nvSpPr>
        <p:spPr bwMode="auto">
          <a:xfrm>
            <a:off x="5715000" y="1422400"/>
            <a:ext cx="2438400" cy="571500"/>
          </a:xfrm>
          <a:custGeom>
            <a:avLst/>
            <a:gdLst>
              <a:gd name="T0" fmla="*/ 0 w 1536"/>
              <a:gd name="T1" fmla="*/ 360 h 360"/>
              <a:gd name="T2" fmla="*/ 480 w 1536"/>
              <a:gd name="T3" fmla="*/ 24 h 360"/>
              <a:gd name="T4" fmla="*/ 1536 w 1536"/>
              <a:gd name="T5" fmla="*/ 216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36" h="360">
                <a:moveTo>
                  <a:pt x="0" y="360"/>
                </a:moveTo>
                <a:cubicBezTo>
                  <a:pt x="112" y="204"/>
                  <a:pt x="224" y="48"/>
                  <a:pt x="480" y="24"/>
                </a:cubicBezTo>
                <a:cubicBezTo>
                  <a:pt x="736" y="0"/>
                  <a:pt x="1136" y="108"/>
                  <a:pt x="1536" y="216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08" name="Freeform 128"/>
          <p:cNvSpPr>
            <a:spLocks/>
          </p:cNvSpPr>
          <p:nvPr/>
        </p:nvSpPr>
        <p:spPr bwMode="auto">
          <a:xfrm>
            <a:off x="5791200" y="1676400"/>
            <a:ext cx="1752600" cy="317500"/>
          </a:xfrm>
          <a:custGeom>
            <a:avLst/>
            <a:gdLst>
              <a:gd name="T0" fmla="*/ 0 w 1104"/>
              <a:gd name="T1" fmla="*/ 200 h 200"/>
              <a:gd name="T2" fmla="*/ 576 w 1104"/>
              <a:gd name="T3" fmla="*/ 8 h 200"/>
              <a:gd name="T4" fmla="*/ 1104 w 1104"/>
              <a:gd name="T5" fmla="*/ 152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00">
                <a:moveTo>
                  <a:pt x="0" y="200"/>
                </a:moveTo>
                <a:cubicBezTo>
                  <a:pt x="196" y="108"/>
                  <a:pt x="392" y="16"/>
                  <a:pt x="576" y="8"/>
                </a:cubicBezTo>
                <a:cubicBezTo>
                  <a:pt x="760" y="0"/>
                  <a:pt x="932" y="76"/>
                  <a:pt x="1104" y="15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09" name="Freeform 129"/>
          <p:cNvSpPr>
            <a:spLocks/>
          </p:cNvSpPr>
          <p:nvPr/>
        </p:nvSpPr>
        <p:spPr bwMode="auto">
          <a:xfrm>
            <a:off x="3962400" y="571500"/>
            <a:ext cx="1422400" cy="1270000"/>
          </a:xfrm>
          <a:custGeom>
            <a:avLst/>
            <a:gdLst>
              <a:gd name="T0" fmla="*/ 864 w 896"/>
              <a:gd name="T1" fmla="*/ 800 h 800"/>
              <a:gd name="T2" fmla="*/ 864 w 896"/>
              <a:gd name="T3" fmla="*/ 704 h 800"/>
              <a:gd name="T4" fmla="*/ 672 w 896"/>
              <a:gd name="T5" fmla="*/ 272 h 800"/>
              <a:gd name="T6" fmla="*/ 384 w 896"/>
              <a:gd name="T7" fmla="*/ 32 h 800"/>
              <a:gd name="T8" fmla="*/ 0 w 896"/>
              <a:gd name="T9" fmla="*/ 8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800">
                <a:moveTo>
                  <a:pt x="864" y="800"/>
                </a:moveTo>
                <a:cubicBezTo>
                  <a:pt x="880" y="796"/>
                  <a:pt x="896" y="792"/>
                  <a:pt x="864" y="704"/>
                </a:cubicBezTo>
                <a:cubicBezTo>
                  <a:pt x="832" y="616"/>
                  <a:pt x="752" y="384"/>
                  <a:pt x="672" y="272"/>
                </a:cubicBezTo>
                <a:cubicBezTo>
                  <a:pt x="592" y="160"/>
                  <a:pt x="496" y="64"/>
                  <a:pt x="384" y="32"/>
                </a:cubicBezTo>
                <a:cubicBezTo>
                  <a:pt x="272" y="0"/>
                  <a:pt x="136" y="40"/>
                  <a:pt x="0" y="8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10" name="Freeform 130"/>
          <p:cNvSpPr>
            <a:spLocks/>
          </p:cNvSpPr>
          <p:nvPr/>
        </p:nvSpPr>
        <p:spPr bwMode="auto">
          <a:xfrm>
            <a:off x="3352800" y="2032000"/>
            <a:ext cx="1905000" cy="876300"/>
          </a:xfrm>
          <a:custGeom>
            <a:avLst/>
            <a:gdLst>
              <a:gd name="T0" fmla="*/ 1200 w 1200"/>
              <a:gd name="T1" fmla="*/ 24 h 552"/>
              <a:gd name="T2" fmla="*/ 624 w 1200"/>
              <a:gd name="T3" fmla="*/ 24 h 552"/>
              <a:gd name="T4" fmla="*/ 240 w 1200"/>
              <a:gd name="T5" fmla="*/ 168 h 552"/>
              <a:gd name="T6" fmla="*/ 0 w 1200"/>
              <a:gd name="T7" fmla="*/ 552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0" h="552">
                <a:moveTo>
                  <a:pt x="1200" y="24"/>
                </a:moveTo>
                <a:cubicBezTo>
                  <a:pt x="992" y="12"/>
                  <a:pt x="784" y="0"/>
                  <a:pt x="624" y="24"/>
                </a:cubicBezTo>
                <a:cubicBezTo>
                  <a:pt x="464" y="48"/>
                  <a:pt x="344" y="80"/>
                  <a:pt x="240" y="168"/>
                </a:cubicBezTo>
                <a:cubicBezTo>
                  <a:pt x="136" y="256"/>
                  <a:pt x="48" y="488"/>
                  <a:pt x="0" y="55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11" name="Freeform 131"/>
          <p:cNvSpPr>
            <a:spLocks/>
          </p:cNvSpPr>
          <p:nvPr/>
        </p:nvSpPr>
        <p:spPr bwMode="auto">
          <a:xfrm>
            <a:off x="5029200" y="3429000"/>
            <a:ext cx="1752600" cy="1447800"/>
          </a:xfrm>
          <a:custGeom>
            <a:avLst/>
            <a:gdLst>
              <a:gd name="T0" fmla="*/ 0 w 1104"/>
              <a:gd name="T1" fmla="*/ 912 h 912"/>
              <a:gd name="T2" fmla="*/ 480 w 1104"/>
              <a:gd name="T3" fmla="*/ 144 h 912"/>
              <a:gd name="T4" fmla="*/ 1104 w 1104"/>
              <a:gd name="T5" fmla="*/ 48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912">
                <a:moveTo>
                  <a:pt x="0" y="912"/>
                </a:moveTo>
                <a:cubicBezTo>
                  <a:pt x="148" y="600"/>
                  <a:pt x="296" y="288"/>
                  <a:pt x="480" y="144"/>
                </a:cubicBezTo>
                <a:cubicBezTo>
                  <a:pt x="664" y="0"/>
                  <a:pt x="884" y="24"/>
                  <a:pt x="1104" y="4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12" name="Oval 132"/>
          <p:cNvSpPr>
            <a:spLocks noChangeArrowheads="1"/>
          </p:cNvSpPr>
          <p:nvPr/>
        </p:nvSpPr>
        <p:spPr bwMode="auto">
          <a:xfrm>
            <a:off x="4876800" y="4800600"/>
            <a:ext cx="304800" cy="228600"/>
          </a:xfrm>
          <a:prstGeom prst="ellipse">
            <a:avLst/>
          </a:prstGeom>
          <a:solidFill>
            <a:srgbClr val="F79457"/>
          </a:solidFill>
          <a:ln w="38100" cap="rnd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686213" name="Freeform 133"/>
          <p:cNvSpPr>
            <a:spLocks/>
          </p:cNvSpPr>
          <p:nvPr/>
        </p:nvSpPr>
        <p:spPr bwMode="auto">
          <a:xfrm>
            <a:off x="4953000" y="3352800"/>
            <a:ext cx="838200" cy="1447800"/>
          </a:xfrm>
          <a:custGeom>
            <a:avLst/>
            <a:gdLst>
              <a:gd name="T0" fmla="*/ 0 w 816"/>
              <a:gd name="T1" fmla="*/ 1296 h 1296"/>
              <a:gd name="T2" fmla="*/ 432 w 816"/>
              <a:gd name="T3" fmla="*/ 240 h 1296"/>
              <a:gd name="T4" fmla="*/ 816 w 816"/>
              <a:gd name="T5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296">
                <a:moveTo>
                  <a:pt x="0" y="1296"/>
                </a:moveTo>
                <a:cubicBezTo>
                  <a:pt x="148" y="876"/>
                  <a:pt x="296" y="456"/>
                  <a:pt x="432" y="240"/>
                </a:cubicBezTo>
                <a:cubicBezTo>
                  <a:pt x="568" y="24"/>
                  <a:pt x="744" y="40"/>
                  <a:pt x="816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14" name="Freeform 134"/>
          <p:cNvSpPr>
            <a:spLocks/>
          </p:cNvSpPr>
          <p:nvPr/>
        </p:nvSpPr>
        <p:spPr bwMode="auto">
          <a:xfrm>
            <a:off x="4572000" y="3581400"/>
            <a:ext cx="304800" cy="1143000"/>
          </a:xfrm>
          <a:custGeom>
            <a:avLst/>
            <a:gdLst>
              <a:gd name="T0" fmla="*/ 384 w 384"/>
              <a:gd name="T1" fmla="*/ 960 h 960"/>
              <a:gd name="T2" fmla="*/ 192 w 384"/>
              <a:gd name="T3" fmla="*/ 192 h 960"/>
              <a:gd name="T4" fmla="*/ 0 w 38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960">
                <a:moveTo>
                  <a:pt x="384" y="960"/>
                </a:moveTo>
                <a:cubicBezTo>
                  <a:pt x="320" y="656"/>
                  <a:pt x="256" y="352"/>
                  <a:pt x="192" y="192"/>
                </a:cubicBezTo>
                <a:cubicBezTo>
                  <a:pt x="128" y="32"/>
                  <a:pt x="32" y="40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15" name="Freeform 135"/>
          <p:cNvSpPr>
            <a:spLocks/>
          </p:cNvSpPr>
          <p:nvPr/>
        </p:nvSpPr>
        <p:spPr bwMode="auto">
          <a:xfrm>
            <a:off x="4800600" y="3276600"/>
            <a:ext cx="254000" cy="1447800"/>
          </a:xfrm>
          <a:custGeom>
            <a:avLst/>
            <a:gdLst>
              <a:gd name="T0" fmla="*/ 96 w 160"/>
              <a:gd name="T1" fmla="*/ 912 h 912"/>
              <a:gd name="T2" fmla="*/ 144 w 160"/>
              <a:gd name="T3" fmla="*/ 288 h 912"/>
              <a:gd name="T4" fmla="*/ 0 w 160"/>
              <a:gd name="T5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912">
                <a:moveTo>
                  <a:pt x="96" y="912"/>
                </a:moveTo>
                <a:cubicBezTo>
                  <a:pt x="128" y="676"/>
                  <a:pt x="160" y="440"/>
                  <a:pt x="144" y="288"/>
                </a:cubicBezTo>
                <a:cubicBezTo>
                  <a:pt x="128" y="136"/>
                  <a:pt x="24" y="48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16" name="Freeform 136"/>
          <p:cNvSpPr>
            <a:spLocks/>
          </p:cNvSpPr>
          <p:nvPr/>
        </p:nvSpPr>
        <p:spPr bwMode="auto">
          <a:xfrm>
            <a:off x="5029200" y="3429000"/>
            <a:ext cx="1371600" cy="1295400"/>
          </a:xfrm>
          <a:custGeom>
            <a:avLst/>
            <a:gdLst>
              <a:gd name="T0" fmla="*/ 0 w 864"/>
              <a:gd name="T1" fmla="*/ 816 h 816"/>
              <a:gd name="T2" fmla="*/ 384 w 864"/>
              <a:gd name="T3" fmla="*/ 48 h 816"/>
              <a:gd name="T4" fmla="*/ 864 w 864"/>
              <a:gd name="T5" fmla="*/ 528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816">
                <a:moveTo>
                  <a:pt x="0" y="816"/>
                </a:moveTo>
                <a:cubicBezTo>
                  <a:pt x="120" y="456"/>
                  <a:pt x="240" y="96"/>
                  <a:pt x="384" y="48"/>
                </a:cubicBezTo>
                <a:cubicBezTo>
                  <a:pt x="528" y="0"/>
                  <a:pt x="696" y="264"/>
                  <a:pt x="864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17" name="Freeform 137"/>
          <p:cNvSpPr>
            <a:spLocks/>
          </p:cNvSpPr>
          <p:nvPr/>
        </p:nvSpPr>
        <p:spPr bwMode="auto">
          <a:xfrm>
            <a:off x="3810000" y="3848100"/>
            <a:ext cx="1066800" cy="952500"/>
          </a:xfrm>
          <a:custGeom>
            <a:avLst/>
            <a:gdLst>
              <a:gd name="T0" fmla="*/ 672 w 672"/>
              <a:gd name="T1" fmla="*/ 600 h 600"/>
              <a:gd name="T2" fmla="*/ 432 w 672"/>
              <a:gd name="T3" fmla="*/ 24 h 600"/>
              <a:gd name="T4" fmla="*/ 0 w 672"/>
              <a:gd name="T5" fmla="*/ 45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00">
                <a:moveTo>
                  <a:pt x="672" y="600"/>
                </a:moveTo>
                <a:cubicBezTo>
                  <a:pt x="608" y="324"/>
                  <a:pt x="544" y="48"/>
                  <a:pt x="432" y="24"/>
                </a:cubicBezTo>
                <a:cubicBezTo>
                  <a:pt x="320" y="0"/>
                  <a:pt x="160" y="228"/>
                  <a:pt x="0" y="45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18" name="Freeform 138"/>
          <p:cNvSpPr>
            <a:spLocks/>
          </p:cNvSpPr>
          <p:nvPr/>
        </p:nvSpPr>
        <p:spPr bwMode="auto">
          <a:xfrm>
            <a:off x="5181600" y="4089400"/>
            <a:ext cx="1295400" cy="711200"/>
          </a:xfrm>
          <a:custGeom>
            <a:avLst/>
            <a:gdLst>
              <a:gd name="T0" fmla="*/ 0 w 816"/>
              <a:gd name="T1" fmla="*/ 448 h 448"/>
              <a:gd name="T2" fmla="*/ 384 w 816"/>
              <a:gd name="T3" fmla="*/ 16 h 448"/>
              <a:gd name="T4" fmla="*/ 816 w 816"/>
              <a:gd name="T5" fmla="*/ 352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48">
                <a:moveTo>
                  <a:pt x="0" y="448"/>
                </a:moveTo>
                <a:cubicBezTo>
                  <a:pt x="124" y="240"/>
                  <a:pt x="248" y="32"/>
                  <a:pt x="384" y="16"/>
                </a:cubicBezTo>
                <a:cubicBezTo>
                  <a:pt x="520" y="0"/>
                  <a:pt x="668" y="176"/>
                  <a:pt x="816" y="35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19" name="Freeform 139"/>
          <p:cNvSpPr>
            <a:spLocks/>
          </p:cNvSpPr>
          <p:nvPr/>
        </p:nvSpPr>
        <p:spPr bwMode="auto">
          <a:xfrm>
            <a:off x="5029200" y="3213100"/>
            <a:ext cx="381000" cy="1358900"/>
          </a:xfrm>
          <a:custGeom>
            <a:avLst/>
            <a:gdLst>
              <a:gd name="T0" fmla="*/ 0 w 240"/>
              <a:gd name="T1" fmla="*/ 856 h 856"/>
              <a:gd name="T2" fmla="*/ 96 w 240"/>
              <a:gd name="T3" fmla="*/ 136 h 856"/>
              <a:gd name="T4" fmla="*/ 240 w 240"/>
              <a:gd name="T5" fmla="*/ 40 h 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856">
                <a:moveTo>
                  <a:pt x="0" y="856"/>
                </a:moveTo>
                <a:cubicBezTo>
                  <a:pt x="28" y="564"/>
                  <a:pt x="56" y="272"/>
                  <a:pt x="96" y="136"/>
                </a:cubicBezTo>
                <a:cubicBezTo>
                  <a:pt x="136" y="0"/>
                  <a:pt x="188" y="20"/>
                  <a:pt x="240" y="4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20" name="Freeform 140"/>
          <p:cNvSpPr>
            <a:spLocks/>
          </p:cNvSpPr>
          <p:nvPr/>
        </p:nvSpPr>
        <p:spPr bwMode="auto">
          <a:xfrm>
            <a:off x="5181600" y="4356100"/>
            <a:ext cx="1905000" cy="901700"/>
          </a:xfrm>
          <a:custGeom>
            <a:avLst/>
            <a:gdLst>
              <a:gd name="T0" fmla="*/ 0 w 1200"/>
              <a:gd name="T1" fmla="*/ 328 h 568"/>
              <a:gd name="T2" fmla="*/ 768 w 1200"/>
              <a:gd name="T3" fmla="*/ 40 h 568"/>
              <a:gd name="T4" fmla="*/ 1200 w 1200"/>
              <a:gd name="T5" fmla="*/ 56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568">
                <a:moveTo>
                  <a:pt x="0" y="328"/>
                </a:moveTo>
                <a:cubicBezTo>
                  <a:pt x="284" y="164"/>
                  <a:pt x="568" y="0"/>
                  <a:pt x="768" y="40"/>
                </a:cubicBezTo>
                <a:cubicBezTo>
                  <a:pt x="968" y="80"/>
                  <a:pt x="1084" y="324"/>
                  <a:pt x="1200" y="5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21" name="Freeform 141"/>
          <p:cNvSpPr>
            <a:spLocks/>
          </p:cNvSpPr>
          <p:nvPr/>
        </p:nvSpPr>
        <p:spPr bwMode="auto">
          <a:xfrm>
            <a:off x="5105400" y="3987800"/>
            <a:ext cx="1600200" cy="1117600"/>
          </a:xfrm>
          <a:custGeom>
            <a:avLst/>
            <a:gdLst>
              <a:gd name="T0" fmla="*/ 0 w 1008"/>
              <a:gd name="T1" fmla="*/ 512 h 704"/>
              <a:gd name="T2" fmla="*/ 576 w 1008"/>
              <a:gd name="T3" fmla="*/ 32 h 704"/>
              <a:gd name="T4" fmla="*/ 1008 w 1008"/>
              <a:gd name="T5" fmla="*/ 704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704">
                <a:moveTo>
                  <a:pt x="0" y="512"/>
                </a:moveTo>
                <a:cubicBezTo>
                  <a:pt x="204" y="256"/>
                  <a:pt x="408" y="0"/>
                  <a:pt x="576" y="32"/>
                </a:cubicBezTo>
                <a:cubicBezTo>
                  <a:pt x="744" y="64"/>
                  <a:pt x="876" y="384"/>
                  <a:pt x="1008" y="70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22" name="Freeform 142"/>
          <p:cNvSpPr>
            <a:spLocks/>
          </p:cNvSpPr>
          <p:nvPr/>
        </p:nvSpPr>
        <p:spPr bwMode="auto">
          <a:xfrm>
            <a:off x="3505200" y="4216400"/>
            <a:ext cx="1371600" cy="889000"/>
          </a:xfrm>
          <a:custGeom>
            <a:avLst/>
            <a:gdLst>
              <a:gd name="T0" fmla="*/ 864 w 864"/>
              <a:gd name="T1" fmla="*/ 368 h 560"/>
              <a:gd name="T2" fmla="*/ 480 w 864"/>
              <a:gd name="T3" fmla="*/ 32 h 560"/>
              <a:gd name="T4" fmla="*/ 0 w 864"/>
              <a:gd name="T5" fmla="*/ 56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560">
                <a:moveTo>
                  <a:pt x="864" y="368"/>
                </a:moveTo>
                <a:cubicBezTo>
                  <a:pt x="744" y="184"/>
                  <a:pt x="624" y="0"/>
                  <a:pt x="480" y="32"/>
                </a:cubicBezTo>
                <a:cubicBezTo>
                  <a:pt x="336" y="64"/>
                  <a:pt x="168" y="312"/>
                  <a:pt x="0" y="56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23" name="Freeform 143"/>
          <p:cNvSpPr>
            <a:spLocks/>
          </p:cNvSpPr>
          <p:nvPr/>
        </p:nvSpPr>
        <p:spPr bwMode="auto">
          <a:xfrm>
            <a:off x="5257800" y="4267200"/>
            <a:ext cx="1524000" cy="457200"/>
          </a:xfrm>
          <a:custGeom>
            <a:avLst/>
            <a:gdLst>
              <a:gd name="T0" fmla="*/ 0 w 960"/>
              <a:gd name="T1" fmla="*/ 336 h 336"/>
              <a:gd name="T2" fmla="*/ 384 w 960"/>
              <a:gd name="T3" fmla="*/ 48 h 336"/>
              <a:gd name="T4" fmla="*/ 960 w 960"/>
              <a:gd name="T5" fmla="*/ 4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336">
                <a:moveTo>
                  <a:pt x="0" y="336"/>
                </a:moveTo>
                <a:cubicBezTo>
                  <a:pt x="112" y="216"/>
                  <a:pt x="224" y="96"/>
                  <a:pt x="384" y="48"/>
                </a:cubicBezTo>
                <a:cubicBezTo>
                  <a:pt x="544" y="0"/>
                  <a:pt x="752" y="24"/>
                  <a:pt x="960" y="4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24" name="Freeform 144"/>
          <p:cNvSpPr>
            <a:spLocks/>
          </p:cNvSpPr>
          <p:nvPr/>
        </p:nvSpPr>
        <p:spPr bwMode="auto">
          <a:xfrm>
            <a:off x="3429000" y="4470400"/>
            <a:ext cx="1371600" cy="406400"/>
          </a:xfrm>
          <a:custGeom>
            <a:avLst/>
            <a:gdLst>
              <a:gd name="T0" fmla="*/ 864 w 864"/>
              <a:gd name="T1" fmla="*/ 256 h 256"/>
              <a:gd name="T2" fmla="*/ 432 w 864"/>
              <a:gd name="T3" fmla="*/ 16 h 256"/>
              <a:gd name="T4" fmla="*/ 0 w 864"/>
              <a:gd name="T5" fmla="*/ 16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256">
                <a:moveTo>
                  <a:pt x="864" y="256"/>
                </a:moveTo>
                <a:cubicBezTo>
                  <a:pt x="720" y="144"/>
                  <a:pt x="576" y="32"/>
                  <a:pt x="432" y="16"/>
                </a:cubicBezTo>
                <a:cubicBezTo>
                  <a:pt x="288" y="0"/>
                  <a:pt x="144" y="80"/>
                  <a:pt x="0" y="16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25" name="Freeform 145"/>
          <p:cNvSpPr>
            <a:spLocks/>
          </p:cNvSpPr>
          <p:nvPr/>
        </p:nvSpPr>
        <p:spPr bwMode="auto">
          <a:xfrm>
            <a:off x="3124200" y="3568700"/>
            <a:ext cx="1676400" cy="1231900"/>
          </a:xfrm>
          <a:custGeom>
            <a:avLst/>
            <a:gdLst>
              <a:gd name="T0" fmla="*/ 1056 w 1056"/>
              <a:gd name="T1" fmla="*/ 776 h 776"/>
              <a:gd name="T2" fmla="*/ 672 w 1056"/>
              <a:gd name="T3" fmla="*/ 56 h 776"/>
              <a:gd name="T4" fmla="*/ 0 w 1056"/>
              <a:gd name="T5" fmla="*/ 440 h 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776">
                <a:moveTo>
                  <a:pt x="1056" y="776"/>
                </a:moveTo>
                <a:cubicBezTo>
                  <a:pt x="952" y="444"/>
                  <a:pt x="848" y="112"/>
                  <a:pt x="672" y="56"/>
                </a:cubicBezTo>
                <a:cubicBezTo>
                  <a:pt x="496" y="0"/>
                  <a:pt x="248" y="220"/>
                  <a:pt x="0" y="44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26" name="Freeform 146"/>
          <p:cNvSpPr>
            <a:spLocks/>
          </p:cNvSpPr>
          <p:nvPr/>
        </p:nvSpPr>
        <p:spPr bwMode="auto">
          <a:xfrm>
            <a:off x="4648200" y="3429000"/>
            <a:ext cx="266700" cy="1295400"/>
          </a:xfrm>
          <a:custGeom>
            <a:avLst/>
            <a:gdLst>
              <a:gd name="T0" fmla="*/ 144 w 168"/>
              <a:gd name="T1" fmla="*/ 816 h 816"/>
              <a:gd name="T2" fmla="*/ 144 w 168"/>
              <a:gd name="T3" fmla="*/ 288 h 816"/>
              <a:gd name="T4" fmla="*/ 0 w 168"/>
              <a:gd name="T5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816">
                <a:moveTo>
                  <a:pt x="144" y="816"/>
                </a:moveTo>
                <a:cubicBezTo>
                  <a:pt x="156" y="620"/>
                  <a:pt x="168" y="424"/>
                  <a:pt x="144" y="288"/>
                </a:cubicBezTo>
                <a:cubicBezTo>
                  <a:pt x="120" y="152"/>
                  <a:pt x="60" y="76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27" name="Freeform 147"/>
          <p:cNvSpPr>
            <a:spLocks/>
          </p:cNvSpPr>
          <p:nvPr/>
        </p:nvSpPr>
        <p:spPr bwMode="auto">
          <a:xfrm>
            <a:off x="5105400" y="3695700"/>
            <a:ext cx="1447800" cy="1028700"/>
          </a:xfrm>
          <a:custGeom>
            <a:avLst/>
            <a:gdLst>
              <a:gd name="T0" fmla="*/ 0 w 912"/>
              <a:gd name="T1" fmla="*/ 648 h 648"/>
              <a:gd name="T2" fmla="*/ 480 w 912"/>
              <a:gd name="T3" fmla="*/ 72 h 648"/>
              <a:gd name="T4" fmla="*/ 912 w 912"/>
              <a:gd name="T5" fmla="*/ 216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648">
                <a:moveTo>
                  <a:pt x="0" y="648"/>
                </a:moveTo>
                <a:cubicBezTo>
                  <a:pt x="164" y="396"/>
                  <a:pt x="328" y="144"/>
                  <a:pt x="480" y="72"/>
                </a:cubicBezTo>
                <a:cubicBezTo>
                  <a:pt x="632" y="0"/>
                  <a:pt x="772" y="108"/>
                  <a:pt x="912" y="21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28" name="Freeform 148"/>
          <p:cNvSpPr>
            <a:spLocks/>
          </p:cNvSpPr>
          <p:nvPr/>
        </p:nvSpPr>
        <p:spPr bwMode="auto">
          <a:xfrm>
            <a:off x="5257800" y="4838700"/>
            <a:ext cx="1447800" cy="266700"/>
          </a:xfrm>
          <a:custGeom>
            <a:avLst/>
            <a:gdLst>
              <a:gd name="T0" fmla="*/ 0 w 912"/>
              <a:gd name="T1" fmla="*/ 24 h 168"/>
              <a:gd name="T2" fmla="*/ 576 w 912"/>
              <a:gd name="T3" fmla="*/ 24 h 168"/>
              <a:gd name="T4" fmla="*/ 912 w 912"/>
              <a:gd name="T5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168">
                <a:moveTo>
                  <a:pt x="0" y="24"/>
                </a:moveTo>
                <a:cubicBezTo>
                  <a:pt x="212" y="12"/>
                  <a:pt x="424" y="0"/>
                  <a:pt x="576" y="24"/>
                </a:cubicBezTo>
                <a:cubicBezTo>
                  <a:pt x="728" y="48"/>
                  <a:pt x="820" y="108"/>
                  <a:pt x="912" y="1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29" name="Freeform 149"/>
          <p:cNvSpPr>
            <a:spLocks/>
          </p:cNvSpPr>
          <p:nvPr/>
        </p:nvSpPr>
        <p:spPr bwMode="auto">
          <a:xfrm>
            <a:off x="5257800" y="4648200"/>
            <a:ext cx="1371600" cy="228600"/>
          </a:xfrm>
          <a:custGeom>
            <a:avLst/>
            <a:gdLst>
              <a:gd name="T0" fmla="*/ 0 w 864"/>
              <a:gd name="T1" fmla="*/ 144 h 144"/>
              <a:gd name="T2" fmla="*/ 384 w 864"/>
              <a:gd name="T3" fmla="*/ 0 h 144"/>
              <a:gd name="T4" fmla="*/ 864 w 86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144">
                <a:moveTo>
                  <a:pt x="0" y="144"/>
                </a:moveTo>
                <a:cubicBezTo>
                  <a:pt x="120" y="72"/>
                  <a:pt x="240" y="0"/>
                  <a:pt x="384" y="0"/>
                </a:cubicBezTo>
                <a:cubicBezTo>
                  <a:pt x="528" y="0"/>
                  <a:pt x="696" y="72"/>
                  <a:pt x="864" y="14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30" name="Freeform 150"/>
          <p:cNvSpPr>
            <a:spLocks/>
          </p:cNvSpPr>
          <p:nvPr/>
        </p:nvSpPr>
        <p:spPr bwMode="auto">
          <a:xfrm>
            <a:off x="5257800" y="4940300"/>
            <a:ext cx="1143000" cy="546100"/>
          </a:xfrm>
          <a:custGeom>
            <a:avLst/>
            <a:gdLst>
              <a:gd name="T0" fmla="*/ 0 w 720"/>
              <a:gd name="T1" fmla="*/ 8 h 344"/>
              <a:gd name="T2" fmla="*/ 432 w 720"/>
              <a:gd name="T3" fmla="*/ 56 h 344"/>
              <a:gd name="T4" fmla="*/ 720 w 720"/>
              <a:gd name="T5" fmla="*/ 34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344">
                <a:moveTo>
                  <a:pt x="0" y="8"/>
                </a:moveTo>
                <a:cubicBezTo>
                  <a:pt x="156" y="4"/>
                  <a:pt x="312" y="0"/>
                  <a:pt x="432" y="56"/>
                </a:cubicBezTo>
                <a:cubicBezTo>
                  <a:pt x="552" y="112"/>
                  <a:pt x="636" y="228"/>
                  <a:pt x="720" y="34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31" name="Freeform 151"/>
          <p:cNvSpPr>
            <a:spLocks/>
          </p:cNvSpPr>
          <p:nvPr/>
        </p:nvSpPr>
        <p:spPr bwMode="auto">
          <a:xfrm>
            <a:off x="3581400" y="4762500"/>
            <a:ext cx="1219200" cy="342900"/>
          </a:xfrm>
          <a:custGeom>
            <a:avLst/>
            <a:gdLst>
              <a:gd name="T0" fmla="*/ 768 w 768"/>
              <a:gd name="T1" fmla="*/ 72 h 216"/>
              <a:gd name="T2" fmla="*/ 672 w 768"/>
              <a:gd name="T3" fmla="*/ 72 h 216"/>
              <a:gd name="T4" fmla="*/ 432 w 768"/>
              <a:gd name="T5" fmla="*/ 24 h 216"/>
              <a:gd name="T6" fmla="*/ 0 w 768"/>
              <a:gd name="T7" fmla="*/ 216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216">
                <a:moveTo>
                  <a:pt x="768" y="72"/>
                </a:moveTo>
                <a:cubicBezTo>
                  <a:pt x="748" y="76"/>
                  <a:pt x="728" y="80"/>
                  <a:pt x="672" y="72"/>
                </a:cubicBezTo>
                <a:cubicBezTo>
                  <a:pt x="616" y="64"/>
                  <a:pt x="544" y="0"/>
                  <a:pt x="432" y="24"/>
                </a:cubicBezTo>
                <a:cubicBezTo>
                  <a:pt x="320" y="48"/>
                  <a:pt x="160" y="132"/>
                  <a:pt x="0" y="21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32" name="Freeform 152"/>
          <p:cNvSpPr>
            <a:spLocks/>
          </p:cNvSpPr>
          <p:nvPr/>
        </p:nvSpPr>
        <p:spPr bwMode="auto">
          <a:xfrm>
            <a:off x="3505200" y="4927600"/>
            <a:ext cx="1295400" cy="635000"/>
          </a:xfrm>
          <a:custGeom>
            <a:avLst/>
            <a:gdLst>
              <a:gd name="T0" fmla="*/ 816 w 816"/>
              <a:gd name="T1" fmla="*/ 16 h 400"/>
              <a:gd name="T2" fmla="*/ 384 w 816"/>
              <a:gd name="T3" fmla="*/ 64 h 400"/>
              <a:gd name="T4" fmla="*/ 0 w 816"/>
              <a:gd name="T5" fmla="*/ 40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00">
                <a:moveTo>
                  <a:pt x="816" y="16"/>
                </a:moveTo>
                <a:cubicBezTo>
                  <a:pt x="668" y="8"/>
                  <a:pt x="520" y="0"/>
                  <a:pt x="384" y="64"/>
                </a:cubicBezTo>
                <a:cubicBezTo>
                  <a:pt x="248" y="128"/>
                  <a:pt x="124" y="264"/>
                  <a:pt x="0" y="40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33" name="Freeform 153"/>
          <p:cNvSpPr>
            <a:spLocks/>
          </p:cNvSpPr>
          <p:nvPr/>
        </p:nvSpPr>
        <p:spPr bwMode="auto">
          <a:xfrm>
            <a:off x="3505200" y="5105400"/>
            <a:ext cx="1295400" cy="838200"/>
          </a:xfrm>
          <a:custGeom>
            <a:avLst/>
            <a:gdLst>
              <a:gd name="T0" fmla="*/ 816 w 816"/>
              <a:gd name="T1" fmla="*/ 0 h 528"/>
              <a:gd name="T2" fmla="*/ 336 w 816"/>
              <a:gd name="T3" fmla="*/ 96 h 528"/>
              <a:gd name="T4" fmla="*/ 0 w 816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528">
                <a:moveTo>
                  <a:pt x="816" y="0"/>
                </a:moveTo>
                <a:cubicBezTo>
                  <a:pt x="644" y="4"/>
                  <a:pt x="472" y="8"/>
                  <a:pt x="336" y="96"/>
                </a:cubicBezTo>
                <a:cubicBezTo>
                  <a:pt x="200" y="184"/>
                  <a:pt x="56" y="448"/>
                  <a:pt x="0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34" name="Freeform 154"/>
          <p:cNvSpPr>
            <a:spLocks/>
          </p:cNvSpPr>
          <p:nvPr/>
        </p:nvSpPr>
        <p:spPr bwMode="auto">
          <a:xfrm>
            <a:off x="3886200" y="5029200"/>
            <a:ext cx="990600" cy="685800"/>
          </a:xfrm>
          <a:custGeom>
            <a:avLst/>
            <a:gdLst>
              <a:gd name="T0" fmla="*/ 624 w 624"/>
              <a:gd name="T1" fmla="*/ 0 h 432"/>
              <a:gd name="T2" fmla="*/ 192 w 624"/>
              <a:gd name="T3" fmla="*/ 240 h 432"/>
              <a:gd name="T4" fmla="*/ 0 w 624"/>
              <a:gd name="T5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432">
                <a:moveTo>
                  <a:pt x="624" y="0"/>
                </a:moveTo>
                <a:cubicBezTo>
                  <a:pt x="460" y="84"/>
                  <a:pt x="296" y="168"/>
                  <a:pt x="192" y="240"/>
                </a:cubicBezTo>
                <a:cubicBezTo>
                  <a:pt x="88" y="312"/>
                  <a:pt x="44" y="372"/>
                  <a:pt x="0" y="43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35" name="Freeform 155"/>
          <p:cNvSpPr>
            <a:spLocks/>
          </p:cNvSpPr>
          <p:nvPr/>
        </p:nvSpPr>
        <p:spPr bwMode="auto">
          <a:xfrm>
            <a:off x="4038600" y="5105400"/>
            <a:ext cx="914400" cy="990600"/>
          </a:xfrm>
          <a:custGeom>
            <a:avLst/>
            <a:gdLst>
              <a:gd name="T0" fmla="*/ 576 w 576"/>
              <a:gd name="T1" fmla="*/ 0 h 624"/>
              <a:gd name="T2" fmla="*/ 192 w 576"/>
              <a:gd name="T3" fmla="*/ 240 h 624"/>
              <a:gd name="T4" fmla="*/ 0 w 57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624">
                <a:moveTo>
                  <a:pt x="576" y="0"/>
                </a:moveTo>
                <a:cubicBezTo>
                  <a:pt x="432" y="68"/>
                  <a:pt x="288" y="136"/>
                  <a:pt x="192" y="240"/>
                </a:cubicBezTo>
                <a:cubicBezTo>
                  <a:pt x="96" y="344"/>
                  <a:pt x="48" y="484"/>
                  <a:pt x="0" y="62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36" name="Freeform 156"/>
          <p:cNvSpPr>
            <a:spLocks/>
          </p:cNvSpPr>
          <p:nvPr/>
        </p:nvSpPr>
        <p:spPr bwMode="auto">
          <a:xfrm>
            <a:off x="5257800" y="5029200"/>
            <a:ext cx="1143000" cy="762000"/>
          </a:xfrm>
          <a:custGeom>
            <a:avLst/>
            <a:gdLst>
              <a:gd name="T0" fmla="*/ 0 w 720"/>
              <a:gd name="T1" fmla="*/ 0 h 480"/>
              <a:gd name="T2" fmla="*/ 576 w 720"/>
              <a:gd name="T3" fmla="*/ 240 h 480"/>
              <a:gd name="T4" fmla="*/ 720 w 72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480">
                <a:moveTo>
                  <a:pt x="0" y="0"/>
                </a:moveTo>
                <a:cubicBezTo>
                  <a:pt x="228" y="80"/>
                  <a:pt x="456" y="160"/>
                  <a:pt x="576" y="240"/>
                </a:cubicBezTo>
                <a:cubicBezTo>
                  <a:pt x="696" y="320"/>
                  <a:pt x="708" y="400"/>
                  <a:pt x="720" y="48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37" name="Freeform 157"/>
          <p:cNvSpPr>
            <a:spLocks/>
          </p:cNvSpPr>
          <p:nvPr/>
        </p:nvSpPr>
        <p:spPr bwMode="auto">
          <a:xfrm>
            <a:off x="4343400" y="5105400"/>
            <a:ext cx="685800" cy="1066800"/>
          </a:xfrm>
          <a:custGeom>
            <a:avLst/>
            <a:gdLst>
              <a:gd name="T0" fmla="*/ 432 w 432"/>
              <a:gd name="T1" fmla="*/ 0 h 672"/>
              <a:gd name="T2" fmla="*/ 96 w 432"/>
              <a:gd name="T3" fmla="*/ 432 h 672"/>
              <a:gd name="T4" fmla="*/ 0 w 43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672">
                <a:moveTo>
                  <a:pt x="432" y="0"/>
                </a:moveTo>
                <a:cubicBezTo>
                  <a:pt x="300" y="160"/>
                  <a:pt x="168" y="320"/>
                  <a:pt x="96" y="432"/>
                </a:cubicBezTo>
                <a:cubicBezTo>
                  <a:pt x="24" y="544"/>
                  <a:pt x="12" y="608"/>
                  <a:pt x="0" y="67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38" name="Freeform 158"/>
          <p:cNvSpPr>
            <a:spLocks/>
          </p:cNvSpPr>
          <p:nvPr/>
        </p:nvSpPr>
        <p:spPr bwMode="auto">
          <a:xfrm>
            <a:off x="5105400" y="5105400"/>
            <a:ext cx="914400" cy="609600"/>
          </a:xfrm>
          <a:custGeom>
            <a:avLst/>
            <a:gdLst>
              <a:gd name="T0" fmla="*/ 0 w 576"/>
              <a:gd name="T1" fmla="*/ 0 h 384"/>
              <a:gd name="T2" fmla="*/ 336 w 576"/>
              <a:gd name="T3" fmla="*/ 144 h 384"/>
              <a:gd name="T4" fmla="*/ 576 w 576"/>
              <a:gd name="T5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384">
                <a:moveTo>
                  <a:pt x="0" y="0"/>
                </a:moveTo>
                <a:cubicBezTo>
                  <a:pt x="120" y="40"/>
                  <a:pt x="240" y="80"/>
                  <a:pt x="336" y="144"/>
                </a:cubicBezTo>
                <a:cubicBezTo>
                  <a:pt x="432" y="208"/>
                  <a:pt x="504" y="296"/>
                  <a:pt x="576" y="38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39" name="Freeform 159"/>
          <p:cNvSpPr>
            <a:spLocks/>
          </p:cNvSpPr>
          <p:nvPr/>
        </p:nvSpPr>
        <p:spPr bwMode="auto">
          <a:xfrm>
            <a:off x="4114800" y="5181600"/>
            <a:ext cx="762000" cy="1219200"/>
          </a:xfrm>
          <a:custGeom>
            <a:avLst/>
            <a:gdLst>
              <a:gd name="T0" fmla="*/ 480 w 480"/>
              <a:gd name="T1" fmla="*/ 0 h 768"/>
              <a:gd name="T2" fmla="*/ 240 w 480"/>
              <a:gd name="T3" fmla="*/ 192 h 768"/>
              <a:gd name="T4" fmla="*/ 0 w 480"/>
              <a:gd name="T5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768">
                <a:moveTo>
                  <a:pt x="480" y="0"/>
                </a:moveTo>
                <a:cubicBezTo>
                  <a:pt x="400" y="32"/>
                  <a:pt x="320" y="64"/>
                  <a:pt x="240" y="192"/>
                </a:cubicBezTo>
                <a:cubicBezTo>
                  <a:pt x="160" y="320"/>
                  <a:pt x="48" y="672"/>
                  <a:pt x="0" y="7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40" name="Freeform 160"/>
          <p:cNvSpPr>
            <a:spLocks/>
          </p:cNvSpPr>
          <p:nvPr/>
        </p:nvSpPr>
        <p:spPr bwMode="auto">
          <a:xfrm>
            <a:off x="4724400" y="5105400"/>
            <a:ext cx="304800" cy="914400"/>
          </a:xfrm>
          <a:custGeom>
            <a:avLst/>
            <a:gdLst>
              <a:gd name="T0" fmla="*/ 192 w 192"/>
              <a:gd name="T1" fmla="*/ 0 h 576"/>
              <a:gd name="T2" fmla="*/ 48 w 192"/>
              <a:gd name="T3" fmla="*/ 240 h 576"/>
              <a:gd name="T4" fmla="*/ 0 w 192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576">
                <a:moveTo>
                  <a:pt x="192" y="0"/>
                </a:moveTo>
                <a:cubicBezTo>
                  <a:pt x="136" y="72"/>
                  <a:pt x="80" y="144"/>
                  <a:pt x="48" y="240"/>
                </a:cubicBezTo>
                <a:cubicBezTo>
                  <a:pt x="16" y="336"/>
                  <a:pt x="8" y="456"/>
                  <a:pt x="0" y="576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41" name="Freeform 161"/>
          <p:cNvSpPr>
            <a:spLocks/>
          </p:cNvSpPr>
          <p:nvPr/>
        </p:nvSpPr>
        <p:spPr bwMode="auto">
          <a:xfrm>
            <a:off x="5105400" y="5105400"/>
            <a:ext cx="457200" cy="914400"/>
          </a:xfrm>
          <a:custGeom>
            <a:avLst/>
            <a:gdLst>
              <a:gd name="T0" fmla="*/ 0 w 288"/>
              <a:gd name="T1" fmla="*/ 0 h 576"/>
              <a:gd name="T2" fmla="*/ 192 w 288"/>
              <a:gd name="T3" fmla="*/ 240 h 576"/>
              <a:gd name="T4" fmla="*/ 288 w 288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576">
                <a:moveTo>
                  <a:pt x="0" y="0"/>
                </a:moveTo>
                <a:cubicBezTo>
                  <a:pt x="72" y="72"/>
                  <a:pt x="144" y="144"/>
                  <a:pt x="192" y="240"/>
                </a:cubicBezTo>
                <a:cubicBezTo>
                  <a:pt x="240" y="336"/>
                  <a:pt x="272" y="520"/>
                  <a:pt x="288" y="576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42" name="Freeform 162"/>
          <p:cNvSpPr>
            <a:spLocks/>
          </p:cNvSpPr>
          <p:nvPr/>
        </p:nvSpPr>
        <p:spPr bwMode="auto">
          <a:xfrm>
            <a:off x="4864100" y="5181600"/>
            <a:ext cx="165100" cy="1447800"/>
          </a:xfrm>
          <a:custGeom>
            <a:avLst/>
            <a:gdLst>
              <a:gd name="T0" fmla="*/ 104 w 104"/>
              <a:gd name="T1" fmla="*/ 0 h 912"/>
              <a:gd name="T2" fmla="*/ 8 w 104"/>
              <a:gd name="T3" fmla="*/ 480 h 912"/>
              <a:gd name="T4" fmla="*/ 56 w 104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912">
                <a:moveTo>
                  <a:pt x="104" y="0"/>
                </a:moveTo>
                <a:cubicBezTo>
                  <a:pt x="60" y="164"/>
                  <a:pt x="16" y="328"/>
                  <a:pt x="8" y="480"/>
                </a:cubicBezTo>
                <a:cubicBezTo>
                  <a:pt x="0" y="632"/>
                  <a:pt x="28" y="772"/>
                  <a:pt x="56" y="91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43" name="Freeform 163"/>
          <p:cNvSpPr>
            <a:spLocks/>
          </p:cNvSpPr>
          <p:nvPr/>
        </p:nvSpPr>
        <p:spPr bwMode="auto">
          <a:xfrm>
            <a:off x="5181600" y="5029200"/>
            <a:ext cx="1295400" cy="990600"/>
          </a:xfrm>
          <a:custGeom>
            <a:avLst/>
            <a:gdLst>
              <a:gd name="T0" fmla="*/ 0 w 816"/>
              <a:gd name="T1" fmla="*/ 0 h 624"/>
              <a:gd name="T2" fmla="*/ 432 w 816"/>
              <a:gd name="T3" fmla="*/ 192 h 624"/>
              <a:gd name="T4" fmla="*/ 816 w 81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624">
                <a:moveTo>
                  <a:pt x="0" y="0"/>
                </a:moveTo>
                <a:cubicBezTo>
                  <a:pt x="148" y="44"/>
                  <a:pt x="296" y="88"/>
                  <a:pt x="432" y="192"/>
                </a:cubicBezTo>
                <a:cubicBezTo>
                  <a:pt x="568" y="296"/>
                  <a:pt x="692" y="460"/>
                  <a:pt x="816" y="62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44" name="Freeform 164"/>
          <p:cNvSpPr>
            <a:spLocks/>
          </p:cNvSpPr>
          <p:nvPr/>
        </p:nvSpPr>
        <p:spPr bwMode="auto">
          <a:xfrm>
            <a:off x="3048000" y="4978400"/>
            <a:ext cx="1752600" cy="812800"/>
          </a:xfrm>
          <a:custGeom>
            <a:avLst/>
            <a:gdLst>
              <a:gd name="T0" fmla="*/ 1104 w 1104"/>
              <a:gd name="T1" fmla="*/ 32 h 512"/>
              <a:gd name="T2" fmla="*/ 528 w 1104"/>
              <a:gd name="T3" fmla="*/ 80 h 512"/>
              <a:gd name="T4" fmla="*/ 0 w 1104"/>
              <a:gd name="T5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12">
                <a:moveTo>
                  <a:pt x="1104" y="32"/>
                </a:moveTo>
                <a:cubicBezTo>
                  <a:pt x="908" y="16"/>
                  <a:pt x="712" y="0"/>
                  <a:pt x="528" y="80"/>
                </a:cubicBezTo>
                <a:cubicBezTo>
                  <a:pt x="344" y="160"/>
                  <a:pt x="172" y="336"/>
                  <a:pt x="0" y="5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45" name="Freeform 165"/>
          <p:cNvSpPr>
            <a:spLocks/>
          </p:cNvSpPr>
          <p:nvPr/>
        </p:nvSpPr>
        <p:spPr bwMode="auto">
          <a:xfrm>
            <a:off x="5029200" y="5181600"/>
            <a:ext cx="381000" cy="838200"/>
          </a:xfrm>
          <a:custGeom>
            <a:avLst/>
            <a:gdLst>
              <a:gd name="T0" fmla="*/ 0 w 240"/>
              <a:gd name="T1" fmla="*/ 0 h 528"/>
              <a:gd name="T2" fmla="*/ 144 w 240"/>
              <a:gd name="T3" fmla="*/ 192 h 528"/>
              <a:gd name="T4" fmla="*/ 240 w 240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528">
                <a:moveTo>
                  <a:pt x="0" y="0"/>
                </a:moveTo>
                <a:cubicBezTo>
                  <a:pt x="52" y="52"/>
                  <a:pt x="104" y="104"/>
                  <a:pt x="144" y="192"/>
                </a:cubicBezTo>
                <a:cubicBezTo>
                  <a:pt x="184" y="280"/>
                  <a:pt x="212" y="404"/>
                  <a:pt x="240" y="528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46" name="Freeform 166"/>
          <p:cNvSpPr>
            <a:spLocks/>
          </p:cNvSpPr>
          <p:nvPr/>
        </p:nvSpPr>
        <p:spPr bwMode="auto">
          <a:xfrm>
            <a:off x="5003800" y="5257800"/>
            <a:ext cx="177800" cy="1066800"/>
          </a:xfrm>
          <a:custGeom>
            <a:avLst/>
            <a:gdLst>
              <a:gd name="T0" fmla="*/ 16 w 112"/>
              <a:gd name="T1" fmla="*/ 0 h 672"/>
              <a:gd name="T2" fmla="*/ 16 w 112"/>
              <a:gd name="T3" fmla="*/ 432 h 672"/>
              <a:gd name="T4" fmla="*/ 112 w 11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672">
                <a:moveTo>
                  <a:pt x="16" y="0"/>
                </a:moveTo>
                <a:cubicBezTo>
                  <a:pt x="8" y="160"/>
                  <a:pt x="0" y="320"/>
                  <a:pt x="16" y="432"/>
                </a:cubicBezTo>
                <a:cubicBezTo>
                  <a:pt x="32" y="544"/>
                  <a:pt x="96" y="624"/>
                  <a:pt x="112" y="672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47" name="Freeform 167"/>
          <p:cNvSpPr>
            <a:spLocks/>
          </p:cNvSpPr>
          <p:nvPr/>
        </p:nvSpPr>
        <p:spPr bwMode="auto">
          <a:xfrm>
            <a:off x="5029200" y="5181600"/>
            <a:ext cx="266700" cy="990600"/>
          </a:xfrm>
          <a:custGeom>
            <a:avLst/>
            <a:gdLst>
              <a:gd name="T0" fmla="*/ 0 w 168"/>
              <a:gd name="T1" fmla="*/ 0 h 624"/>
              <a:gd name="T2" fmla="*/ 144 w 168"/>
              <a:gd name="T3" fmla="*/ 384 h 624"/>
              <a:gd name="T4" fmla="*/ 144 w 16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624">
                <a:moveTo>
                  <a:pt x="0" y="0"/>
                </a:moveTo>
                <a:cubicBezTo>
                  <a:pt x="60" y="140"/>
                  <a:pt x="120" y="280"/>
                  <a:pt x="144" y="384"/>
                </a:cubicBezTo>
                <a:cubicBezTo>
                  <a:pt x="168" y="488"/>
                  <a:pt x="156" y="556"/>
                  <a:pt x="144" y="624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48" name="Freeform 168"/>
          <p:cNvSpPr>
            <a:spLocks/>
          </p:cNvSpPr>
          <p:nvPr/>
        </p:nvSpPr>
        <p:spPr bwMode="auto">
          <a:xfrm>
            <a:off x="5105400" y="5105400"/>
            <a:ext cx="990600" cy="1524000"/>
          </a:xfrm>
          <a:custGeom>
            <a:avLst/>
            <a:gdLst>
              <a:gd name="T0" fmla="*/ 0 w 624"/>
              <a:gd name="T1" fmla="*/ 0 h 960"/>
              <a:gd name="T2" fmla="*/ 432 w 624"/>
              <a:gd name="T3" fmla="*/ 336 h 960"/>
              <a:gd name="T4" fmla="*/ 624 w 624"/>
              <a:gd name="T5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960">
                <a:moveTo>
                  <a:pt x="0" y="0"/>
                </a:moveTo>
                <a:cubicBezTo>
                  <a:pt x="164" y="88"/>
                  <a:pt x="328" y="176"/>
                  <a:pt x="432" y="336"/>
                </a:cubicBezTo>
                <a:cubicBezTo>
                  <a:pt x="536" y="496"/>
                  <a:pt x="580" y="728"/>
                  <a:pt x="624" y="96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49" name="Freeform 169"/>
          <p:cNvSpPr>
            <a:spLocks/>
          </p:cNvSpPr>
          <p:nvPr/>
        </p:nvSpPr>
        <p:spPr bwMode="auto">
          <a:xfrm>
            <a:off x="5257800" y="4876800"/>
            <a:ext cx="1752600" cy="838200"/>
          </a:xfrm>
          <a:custGeom>
            <a:avLst/>
            <a:gdLst>
              <a:gd name="T0" fmla="*/ 0 w 1104"/>
              <a:gd name="T1" fmla="*/ 0 h 528"/>
              <a:gd name="T2" fmla="*/ 672 w 1104"/>
              <a:gd name="T3" fmla="*/ 96 h 528"/>
              <a:gd name="T4" fmla="*/ 1104 w 1104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28">
                <a:moveTo>
                  <a:pt x="0" y="0"/>
                </a:moveTo>
                <a:cubicBezTo>
                  <a:pt x="244" y="4"/>
                  <a:pt x="488" y="8"/>
                  <a:pt x="672" y="96"/>
                </a:cubicBezTo>
                <a:cubicBezTo>
                  <a:pt x="856" y="184"/>
                  <a:pt x="980" y="356"/>
                  <a:pt x="1104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50" name="Freeform 170"/>
          <p:cNvSpPr>
            <a:spLocks/>
          </p:cNvSpPr>
          <p:nvPr/>
        </p:nvSpPr>
        <p:spPr bwMode="auto">
          <a:xfrm>
            <a:off x="5334000" y="4953000"/>
            <a:ext cx="1600200" cy="1066800"/>
          </a:xfrm>
          <a:custGeom>
            <a:avLst/>
            <a:gdLst>
              <a:gd name="T0" fmla="*/ 0 w 1008"/>
              <a:gd name="T1" fmla="*/ 0 h 672"/>
              <a:gd name="T2" fmla="*/ 528 w 1008"/>
              <a:gd name="T3" fmla="*/ 144 h 672"/>
              <a:gd name="T4" fmla="*/ 1008 w 1008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672">
                <a:moveTo>
                  <a:pt x="0" y="0"/>
                </a:moveTo>
                <a:cubicBezTo>
                  <a:pt x="180" y="16"/>
                  <a:pt x="360" y="32"/>
                  <a:pt x="528" y="144"/>
                </a:cubicBezTo>
                <a:cubicBezTo>
                  <a:pt x="696" y="256"/>
                  <a:pt x="928" y="584"/>
                  <a:pt x="1008" y="67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51" name="Freeform 171"/>
          <p:cNvSpPr>
            <a:spLocks/>
          </p:cNvSpPr>
          <p:nvPr/>
        </p:nvSpPr>
        <p:spPr bwMode="auto">
          <a:xfrm>
            <a:off x="3200400" y="4305300"/>
            <a:ext cx="1600200" cy="495300"/>
          </a:xfrm>
          <a:custGeom>
            <a:avLst/>
            <a:gdLst>
              <a:gd name="T0" fmla="*/ 1008 w 1008"/>
              <a:gd name="T1" fmla="*/ 312 h 312"/>
              <a:gd name="T2" fmla="*/ 624 w 1008"/>
              <a:gd name="T3" fmla="*/ 24 h 312"/>
              <a:gd name="T4" fmla="*/ 0 w 1008"/>
              <a:gd name="T5" fmla="*/ 168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312">
                <a:moveTo>
                  <a:pt x="1008" y="312"/>
                </a:moveTo>
                <a:cubicBezTo>
                  <a:pt x="900" y="180"/>
                  <a:pt x="792" y="48"/>
                  <a:pt x="624" y="24"/>
                </a:cubicBezTo>
                <a:cubicBezTo>
                  <a:pt x="456" y="0"/>
                  <a:pt x="228" y="84"/>
                  <a:pt x="0" y="1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52" name="Freeform 172"/>
          <p:cNvSpPr>
            <a:spLocks/>
          </p:cNvSpPr>
          <p:nvPr/>
        </p:nvSpPr>
        <p:spPr bwMode="auto">
          <a:xfrm>
            <a:off x="3429000" y="4419600"/>
            <a:ext cx="1219200" cy="1828800"/>
          </a:xfrm>
          <a:custGeom>
            <a:avLst/>
            <a:gdLst>
              <a:gd name="T0" fmla="*/ 768 w 768"/>
              <a:gd name="T1" fmla="*/ 288 h 1152"/>
              <a:gd name="T2" fmla="*/ 192 w 768"/>
              <a:gd name="T3" fmla="*/ 144 h 1152"/>
              <a:gd name="T4" fmla="*/ 0 w 768"/>
              <a:gd name="T5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152">
                <a:moveTo>
                  <a:pt x="768" y="288"/>
                </a:moveTo>
                <a:cubicBezTo>
                  <a:pt x="544" y="144"/>
                  <a:pt x="320" y="0"/>
                  <a:pt x="192" y="144"/>
                </a:cubicBezTo>
                <a:cubicBezTo>
                  <a:pt x="64" y="288"/>
                  <a:pt x="32" y="720"/>
                  <a:pt x="0" y="115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53" name="Freeform 173"/>
          <p:cNvSpPr>
            <a:spLocks/>
          </p:cNvSpPr>
          <p:nvPr/>
        </p:nvSpPr>
        <p:spPr bwMode="auto">
          <a:xfrm>
            <a:off x="4191000" y="3276600"/>
            <a:ext cx="685800" cy="1447800"/>
          </a:xfrm>
          <a:custGeom>
            <a:avLst/>
            <a:gdLst>
              <a:gd name="T0" fmla="*/ 864 w 864"/>
              <a:gd name="T1" fmla="*/ 960 h 960"/>
              <a:gd name="T2" fmla="*/ 624 w 864"/>
              <a:gd name="T3" fmla="*/ 288 h 960"/>
              <a:gd name="T4" fmla="*/ 0 w 86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960">
                <a:moveTo>
                  <a:pt x="864" y="960"/>
                </a:moveTo>
                <a:cubicBezTo>
                  <a:pt x="816" y="704"/>
                  <a:pt x="768" y="448"/>
                  <a:pt x="624" y="288"/>
                </a:cubicBezTo>
                <a:cubicBezTo>
                  <a:pt x="480" y="128"/>
                  <a:pt x="104" y="48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54" name="Freeform 174"/>
          <p:cNvSpPr>
            <a:spLocks/>
          </p:cNvSpPr>
          <p:nvPr/>
        </p:nvSpPr>
        <p:spPr bwMode="auto">
          <a:xfrm>
            <a:off x="3797300" y="5029200"/>
            <a:ext cx="1003300" cy="1447800"/>
          </a:xfrm>
          <a:custGeom>
            <a:avLst/>
            <a:gdLst>
              <a:gd name="T0" fmla="*/ 632 w 632"/>
              <a:gd name="T1" fmla="*/ 0 h 912"/>
              <a:gd name="T2" fmla="*/ 104 w 632"/>
              <a:gd name="T3" fmla="*/ 240 h 912"/>
              <a:gd name="T4" fmla="*/ 8 w 632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2" h="912">
                <a:moveTo>
                  <a:pt x="632" y="0"/>
                </a:moveTo>
                <a:cubicBezTo>
                  <a:pt x="420" y="44"/>
                  <a:pt x="208" y="88"/>
                  <a:pt x="104" y="240"/>
                </a:cubicBezTo>
                <a:cubicBezTo>
                  <a:pt x="0" y="392"/>
                  <a:pt x="4" y="652"/>
                  <a:pt x="8" y="9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55" name="Freeform 175"/>
          <p:cNvSpPr>
            <a:spLocks/>
          </p:cNvSpPr>
          <p:nvPr/>
        </p:nvSpPr>
        <p:spPr bwMode="auto">
          <a:xfrm>
            <a:off x="5181600" y="3797300"/>
            <a:ext cx="2209800" cy="927100"/>
          </a:xfrm>
          <a:custGeom>
            <a:avLst/>
            <a:gdLst>
              <a:gd name="T0" fmla="*/ 0 w 1392"/>
              <a:gd name="T1" fmla="*/ 584 h 584"/>
              <a:gd name="T2" fmla="*/ 576 w 1392"/>
              <a:gd name="T3" fmla="*/ 56 h 584"/>
              <a:gd name="T4" fmla="*/ 1392 w 1392"/>
              <a:gd name="T5" fmla="*/ 248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92" h="584">
                <a:moveTo>
                  <a:pt x="0" y="584"/>
                </a:moveTo>
                <a:cubicBezTo>
                  <a:pt x="172" y="348"/>
                  <a:pt x="344" y="112"/>
                  <a:pt x="576" y="56"/>
                </a:cubicBezTo>
                <a:cubicBezTo>
                  <a:pt x="808" y="0"/>
                  <a:pt x="1100" y="124"/>
                  <a:pt x="1392" y="24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56" name="Freeform 176"/>
          <p:cNvSpPr>
            <a:spLocks/>
          </p:cNvSpPr>
          <p:nvPr/>
        </p:nvSpPr>
        <p:spPr bwMode="auto">
          <a:xfrm>
            <a:off x="3124200" y="3810000"/>
            <a:ext cx="1676400" cy="914400"/>
          </a:xfrm>
          <a:custGeom>
            <a:avLst/>
            <a:gdLst>
              <a:gd name="T0" fmla="*/ 1056 w 1056"/>
              <a:gd name="T1" fmla="*/ 576 h 576"/>
              <a:gd name="T2" fmla="*/ 720 w 1056"/>
              <a:gd name="T3" fmla="*/ 96 h 576"/>
              <a:gd name="T4" fmla="*/ 0 w 1056"/>
              <a:gd name="T5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576">
                <a:moveTo>
                  <a:pt x="1056" y="576"/>
                </a:moveTo>
                <a:cubicBezTo>
                  <a:pt x="976" y="384"/>
                  <a:pt x="896" y="192"/>
                  <a:pt x="720" y="96"/>
                </a:cubicBezTo>
                <a:cubicBezTo>
                  <a:pt x="544" y="0"/>
                  <a:pt x="272" y="0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57" name="Freeform 177"/>
          <p:cNvSpPr>
            <a:spLocks/>
          </p:cNvSpPr>
          <p:nvPr/>
        </p:nvSpPr>
        <p:spPr bwMode="auto">
          <a:xfrm>
            <a:off x="2971800" y="3937000"/>
            <a:ext cx="1905000" cy="787400"/>
          </a:xfrm>
          <a:custGeom>
            <a:avLst/>
            <a:gdLst>
              <a:gd name="T0" fmla="*/ 1200 w 1200"/>
              <a:gd name="T1" fmla="*/ 496 h 496"/>
              <a:gd name="T2" fmla="*/ 672 w 1200"/>
              <a:gd name="T3" fmla="*/ 64 h 496"/>
              <a:gd name="T4" fmla="*/ 0 w 1200"/>
              <a:gd name="T5" fmla="*/ 112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496">
                <a:moveTo>
                  <a:pt x="1200" y="496"/>
                </a:moveTo>
                <a:cubicBezTo>
                  <a:pt x="1036" y="312"/>
                  <a:pt x="872" y="128"/>
                  <a:pt x="672" y="64"/>
                </a:cubicBezTo>
                <a:cubicBezTo>
                  <a:pt x="472" y="0"/>
                  <a:pt x="236" y="56"/>
                  <a:pt x="0" y="1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58" name="Freeform 178"/>
          <p:cNvSpPr>
            <a:spLocks/>
          </p:cNvSpPr>
          <p:nvPr/>
        </p:nvSpPr>
        <p:spPr bwMode="auto">
          <a:xfrm>
            <a:off x="2971800" y="4686300"/>
            <a:ext cx="1752600" cy="419100"/>
          </a:xfrm>
          <a:custGeom>
            <a:avLst/>
            <a:gdLst>
              <a:gd name="T0" fmla="*/ 1104 w 1104"/>
              <a:gd name="T1" fmla="*/ 120 h 264"/>
              <a:gd name="T2" fmla="*/ 480 w 1104"/>
              <a:gd name="T3" fmla="*/ 24 h 264"/>
              <a:gd name="T4" fmla="*/ 0 w 1104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64">
                <a:moveTo>
                  <a:pt x="1104" y="120"/>
                </a:moveTo>
                <a:cubicBezTo>
                  <a:pt x="884" y="60"/>
                  <a:pt x="664" y="0"/>
                  <a:pt x="480" y="24"/>
                </a:cubicBezTo>
                <a:cubicBezTo>
                  <a:pt x="296" y="48"/>
                  <a:pt x="148" y="156"/>
                  <a:pt x="0" y="26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59" name="Freeform 179"/>
          <p:cNvSpPr>
            <a:spLocks/>
          </p:cNvSpPr>
          <p:nvPr/>
        </p:nvSpPr>
        <p:spPr bwMode="auto">
          <a:xfrm>
            <a:off x="5257800" y="4229100"/>
            <a:ext cx="2438400" cy="571500"/>
          </a:xfrm>
          <a:custGeom>
            <a:avLst/>
            <a:gdLst>
              <a:gd name="T0" fmla="*/ 0 w 1536"/>
              <a:gd name="T1" fmla="*/ 360 h 360"/>
              <a:gd name="T2" fmla="*/ 480 w 1536"/>
              <a:gd name="T3" fmla="*/ 24 h 360"/>
              <a:gd name="T4" fmla="*/ 1536 w 1536"/>
              <a:gd name="T5" fmla="*/ 216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36" h="360">
                <a:moveTo>
                  <a:pt x="0" y="360"/>
                </a:moveTo>
                <a:cubicBezTo>
                  <a:pt x="112" y="204"/>
                  <a:pt x="224" y="48"/>
                  <a:pt x="480" y="24"/>
                </a:cubicBezTo>
                <a:cubicBezTo>
                  <a:pt x="736" y="0"/>
                  <a:pt x="1136" y="108"/>
                  <a:pt x="1536" y="21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60" name="Freeform 180"/>
          <p:cNvSpPr>
            <a:spLocks/>
          </p:cNvSpPr>
          <p:nvPr/>
        </p:nvSpPr>
        <p:spPr bwMode="auto">
          <a:xfrm>
            <a:off x="5334000" y="4483100"/>
            <a:ext cx="1752600" cy="317500"/>
          </a:xfrm>
          <a:custGeom>
            <a:avLst/>
            <a:gdLst>
              <a:gd name="T0" fmla="*/ 0 w 1104"/>
              <a:gd name="T1" fmla="*/ 200 h 200"/>
              <a:gd name="T2" fmla="*/ 576 w 1104"/>
              <a:gd name="T3" fmla="*/ 8 h 200"/>
              <a:gd name="T4" fmla="*/ 1104 w 1104"/>
              <a:gd name="T5" fmla="*/ 152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00">
                <a:moveTo>
                  <a:pt x="0" y="200"/>
                </a:moveTo>
                <a:cubicBezTo>
                  <a:pt x="196" y="108"/>
                  <a:pt x="392" y="16"/>
                  <a:pt x="576" y="8"/>
                </a:cubicBezTo>
                <a:cubicBezTo>
                  <a:pt x="760" y="0"/>
                  <a:pt x="932" y="76"/>
                  <a:pt x="1104" y="15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61" name="Freeform 181"/>
          <p:cNvSpPr>
            <a:spLocks/>
          </p:cNvSpPr>
          <p:nvPr/>
        </p:nvSpPr>
        <p:spPr bwMode="auto">
          <a:xfrm>
            <a:off x="3505200" y="3378200"/>
            <a:ext cx="1422400" cy="1270000"/>
          </a:xfrm>
          <a:custGeom>
            <a:avLst/>
            <a:gdLst>
              <a:gd name="T0" fmla="*/ 864 w 896"/>
              <a:gd name="T1" fmla="*/ 800 h 800"/>
              <a:gd name="T2" fmla="*/ 864 w 896"/>
              <a:gd name="T3" fmla="*/ 704 h 800"/>
              <a:gd name="T4" fmla="*/ 672 w 896"/>
              <a:gd name="T5" fmla="*/ 272 h 800"/>
              <a:gd name="T6" fmla="*/ 384 w 896"/>
              <a:gd name="T7" fmla="*/ 32 h 800"/>
              <a:gd name="T8" fmla="*/ 0 w 896"/>
              <a:gd name="T9" fmla="*/ 8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800">
                <a:moveTo>
                  <a:pt x="864" y="800"/>
                </a:moveTo>
                <a:cubicBezTo>
                  <a:pt x="880" y="796"/>
                  <a:pt x="896" y="792"/>
                  <a:pt x="864" y="704"/>
                </a:cubicBezTo>
                <a:cubicBezTo>
                  <a:pt x="832" y="616"/>
                  <a:pt x="752" y="384"/>
                  <a:pt x="672" y="272"/>
                </a:cubicBezTo>
                <a:cubicBezTo>
                  <a:pt x="592" y="160"/>
                  <a:pt x="496" y="64"/>
                  <a:pt x="384" y="32"/>
                </a:cubicBezTo>
                <a:cubicBezTo>
                  <a:pt x="272" y="0"/>
                  <a:pt x="136" y="40"/>
                  <a:pt x="0" y="8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62" name="Freeform 182"/>
          <p:cNvSpPr>
            <a:spLocks/>
          </p:cNvSpPr>
          <p:nvPr/>
        </p:nvSpPr>
        <p:spPr bwMode="auto">
          <a:xfrm>
            <a:off x="2895600" y="4838700"/>
            <a:ext cx="1905000" cy="876300"/>
          </a:xfrm>
          <a:custGeom>
            <a:avLst/>
            <a:gdLst>
              <a:gd name="T0" fmla="*/ 1200 w 1200"/>
              <a:gd name="T1" fmla="*/ 24 h 552"/>
              <a:gd name="T2" fmla="*/ 624 w 1200"/>
              <a:gd name="T3" fmla="*/ 24 h 552"/>
              <a:gd name="T4" fmla="*/ 240 w 1200"/>
              <a:gd name="T5" fmla="*/ 168 h 552"/>
              <a:gd name="T6" fmla="*/ 0 w 1200"/>
              <a:gd name="T7" fmla="*/ 552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0" h="552">
                <a:moveTo>
                  <a:pt x="1200" y="24"/>
                </a:moveTo>
                <a:cubicBezTo>
                  <a:pt x="992" y="12"/>
                  <a:pt x="784" y="0"/>
                  <a:pt x="624" y="24"/>
                </a:cubicBezTo>
                <a:cubicBezTo>
                  <a:pt x="464" y="48"/>
                  <a:pt x="344" y="80"/>
                  <a:pt x="240" y="168"/>
                </a:cubicBezTo>
                <a:cubicBezTo>
                  <a:pt x="136" y="256"/>
                  <a:pt x="48" y="488"/>
                  <a:pt x="0" y="55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63" name="Freeform 183"/>
          <p:cNvSpPr>
            <a:spLocks/>
          </p:cNvSpPr>
          <p:nvPr/>
        </p:nvSpPr>
        <p:spPr bwMode="auto">
          <a:xfrm>
            <a:off x="1981200" y="3429000"/>
            <a:ext cx="1752600" cy="1447800"/>
          </a:xfrm>
          <a:custGeom>
            <a:avLst/>
            <a:gdLst>
              <a:gd name="T0" fmla="*/ 0 w 1104"/>
              <a:gd name="T1" fmla="*/ 912 h 912"/>
              <a:gd name="T2" fmla="*/ 480 w 1104"/>
              <a:gd name="T3" fmla="*/ 144 h 912"/>
              <a:gd name="T4" fmla="*/ 1104 w 1104"/>
              <a:gd name="T5" fmla="*/ 48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912">
                <a:moveTo>
                  <a:pt x="0" y="912"/>
                </a:moveTo>
                <a:cubicBezTo>
                  <a:pt x="148" y="600"/>
                  <a:pt x="296" y="288"/>
                  <a:pt x="480" y="144"/>
                </a:cubicBezTo>
                <a:cubicBezTo>
                  <a:pt x="664" y="0"/>
                  <a:pt x="884" y="24"/>
                  <a:pt x="1104" y="4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64" name="Oval 184"/>
          <p:cNvSpPr>
            <a:spLocks noChangeArrowheads="1"/>
          </p:cNvSpPr>
          <p:nvPr/>
        </p:nvSpPr>
        <p:spPr bwMode="auto">
          <a:xfrm>
            <a:off x="1828800" y="4800600"/>
            <a:ext cx="304800" cy="228600"/>
          </a:xfrm>
          <a:prstGeom prst="ellipse">
            <a:avLst/>
          </a:prstGeom>
          <a:solidFill>
            <a:srgbClr val="F79457"/>
          </a:solidFill>
          <a:ln w="38100" cap="rnd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686265" name="Freeform 185"/>
          <p:cNvSpPr>
            <a:spLocks/>
          </p:cNvSpPr>
          <p:nvPr/>
        </p:nvSpPr>
        <p:spPr bwMode="auto">
          <a:xfrm>
            <a:off x="1905000" y="3352800"/>
            <a:ext cx="838200" cy="1447800"/>
          </a:xfrm>
          <a:custGeom>
            <a:avLst/>
            <a:gdLst>
              <a:gd name="T0" fmla="*/ 0 w 816"/>
              <a:gd name="T1" fmla="*/ 1296 h 1296"/>
              <a:gd name="T2" fmla="*/ 432 w 816"/>
              <a:gd name="T3" fmla="*/ 240 h 1296"/>
              <a:gd name="T4" fmla="*/ 816 w 816"/>
              <a:gd name="T5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296">
                <a:moveTo>
                  <a:pt x="0" y="1296"/>
                </a:moveTo>
                <a:cubicBezTo>
                  <a:pt x="148" y="876"/>
                  <a:pt x="296" y="456"/>
                  <a:pt x="432" y="240"/>
                </a:cubicBezTo>
                <a:cubicBezTo>
                  <a:pt x="568" y="24"/>
                  <a:pt x="744" y="40"/>
                  <a:pt x="816" y="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66" name="Freeform 186"/>
          <p:cNvSpPr>
            <a:spLocks/>
          </p:cNvSpPr>
          <p:nvPr/>
        </p:nvSpPr>
        <p:spPr bwMode="auto">
          <a:xfrm>
            <a:off x="1524000" y="3581400"/>
            <a:ext cx="304800" cy="1143000"/>
          </a:xfrm>
          <a:custGeom>
            <a:avLst/>
            <a:gdLst>
              <a:gd name="T0" fmla="*/ 384 w 384"/>
              <a:gd name="T1" fmla="*/ 960 h 960"/>
              <a:gd name="T2" fmla="*/ 192 w 384"/>
              <a:gd name="T3" fmla="*/ 192 h 960"/>
              <a:gd name="T4" fmla="*/ 0 w 38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960">
                <a:moveTo>
                  <a:pt x="384" y="960"/>
                </a:moveTo>
                <a:cubicBezTo>
                  <a:pt x="320" y="656"/>
                  <a:pt x="256" y="352"/>
                  <a:pt x="192" y="192"/>
                </a:cubicBezTo>
                <a:cubicBezTo>
                  <a:pt x="128" y="32"/>
                  <a:pt x="32" y="40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67" name="Freeform 187"/>
          <p:cNvSpPr>
            <a:spLocks/>
          </p:cNvSpPr>
          <p:nvPr/>
        </p:nvSpPr>
        <p:spPr bwMode="auto">
          <a:xfrm>
            <a:off x="1752600" y="3276600"/>
            <a:ext cx="254000" cy="1447800"/>
          </a:xfrm>
          <a:custGeom>
            <a:avLst/>
            <a:gdLst>
              <a:gd name="T0" fmla="*/ 96 w 160"/>
              <a:gd name="T1" fmla="*/ 912 h 912"/>
              <a:gd name="T2" fmla="*/ 144 w 160"/>
              <a:gd name="T3" fmla="*/ 288 h 912"/>
              <a:gd name="T4" fmla="*/ 0 w 160"/>
              <a:gd name="T5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912">
                <a:moveTo>
                  <a:pt x="96" y="912"/>
                </a:moveTo>
                <a:cubicBezTo>
                  <a:pt x="128" y="676"/>
                  <a:pt x="160" y="440"/>
                  <a:pt x="144" y="288"/>
                </a:cubicBezTo>
                <a:cubicBezTo>
                  <a:pt x="128" y="136"/>
                  <a:pt x="24" y="48"/>
                  <a:pt x="0" y="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68" name="Freeform 188"/>
          <p:cNvSpPr>
            <a:spLocks/>
          </p:cNvSpPr>
          <p:nvPr/>
        </p:nvSpPr>
        <p:spPr bwMode="auto">
          <a:xfrm>
            <a:off x="1981200" y="3429000"/>
            <a:ext cx="1371600" cy="1295400"/>
          </a:xfrm>
          <a:custGeom>
            <a:avLst/>
            <a:gdLst>
              <a:gd name="T0" fmla="*/ 0 w 864"/>
              <a:gd name="T1" fmla="*/ 816 h 816"/>
              <a:gd name="T2" fmla="*/ 384 w 864"/>
              <a:gd name="T3" fmla="*/ 48 h 816"/>
              <a:gd name="T4" fmla="*/ 864 w 864"/>
              <a:gd name="T5" fmla="*/ 528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816">
                <a:moveTo>
                  <a:pt x="0" y="816"/>
                </a:moveTo>
                <a:cubicBezTo>
                  <a:pt x="120" y="456"/>
                  <a:pt x="240" y="96"/>
                  <a:pt x="384" y="48"/>
                </a:cubicBezTo>
                <a:cubicBezTo>
                  <a:pt x="528" y="0"/>
                  <a:pt x="696" y="264"/>
                  <a:pt x="864" y="52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69" name="Freeform 189"/>
          <p:cNvSpPr>
            <a:spLocks/>
          </p:cNvSpPr>
          <p:nvPr/>
        </p:nvSpPr>
        <p:spPr bwMode="auto">
          <a:xfrm>
            <a:off x="762000" y="3848100"/>
            <a:ext cx="1066800" cy="952500"/>
          </a:xfrm>
          <a:custGeom>
            <a:avLst/>
            <a:gdLst>
              <a:gd name="T0" fmla="*/ 672 w 672"/>
              <a:gd name="T1" fmla="*/ 600 h 600"/>
              <a:gd name="T2" fmla="*/ 432 w 672"/>
              <a:gd name="T3" fmla="*/ 24 h 600"/>
              <a:gd name="T4" fmla="*/ 0 w 672"/>
              <a:gd name="T5" fmla="*/ 45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00">
                <a:moveTo>
                  <a:pt x="672" y="600"/>
                </a:moveTo>
                <a:cubicBezTo>
                  <a:pt x="608" y="324"/>
                  <a:pt x="544" y="48"/>
                  <a:pt x="432" y="24"/>
                </a:cubicBezTo>
                <a:cubicBezTo>
                  <a:pt x="320" y="0"/>
                  <a:pt x="160" y="228"/>
                  <a:pt x="0" y="456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70" name="Freeform 190"/>
          <p:cNvSpPr>
            <a:spLocks/>
          </p:cNvSpPr>
          <p:nvPr/>
        </p:nvSpPr>
        <p:spPr bwMode="auto">
          <a:xfrm>
            <a:off x="2133600" y="4089400"/>
            <a:ext cx="1295400" cy="711200"/>
          </a:xfrm>
          <a:custGeom>
            <a:avLst/>
            <a:gdLst>
              <a:gd name="T0" fmla="*/ 0 w 816"/>
              <a:gd name="T1" fmla="*/ 448 h 448"/>
              <a:gd name="T2" fmla="*/ 384 w 816"/>
              <a:gd name="T3" fmla="*/ 16 h 448"/>
              <a:gd name="T4" fmla="*/ 816 w 816"/>
              <a:gd name="T5" fmla="*/ 352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48">
                <a:moveTo>
                  <a:pt x="0" y="448"/>
                </a:moveTo>
                <a:cubicBezTo>
                  <a:pt x="124" y="240"/>
                  <a:pt x="248" y="32"/>
                  <a:pt x="384" y="16"/>
                </a:cubicBezTo>
                <a:cubicBezTo>
                  <a:pt x="520" y="0"/>
                  <a:pt x="668" y="176"/>
                  <a:pt x="816" y="35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71" name="Freeform 191"/>
          <p:cNvSpPr>
            <a:spLocks/>
          </p:cNvSpPr>
          <p:nvPr/>
        </p:nvSpPr>
        <p:spPr bwMode="auto">
          <a:xfrm>
            <a:off x="1981200" y="3213100"/>
            <a:ext cx="381000" cy="1358900"/>
          </a:xfrm>
          <a:custGeom>
            <a:avLst/>
            <a:gdLst>
              <a:gd name="T0" fmla="*/ 0 w 240"/>
              <a:gd name="T1" fmla="*/ 856 h 856"/>
              <a:gd name="T2" fmla="*/ 96 w 240"/>
              <a:gd name="T3" fmla="*/ 136 h 856"/>
              <a:gd name="T4" fmla="*/ 240 w 240"/>
              <a:gd name="T5" fmla="*/ 40 h 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856">
                <a:moveTo>
                  <a:pt x="0" y="856"/>
                </a:moveTo>
                <a:cubicBezTo>
                  <a:pt x="28" y="564"/>
                  <a:pt x="56" y="272"/>
                  <a:pt x="96" y="136"/>
                </a:cubicBezTo>
                <a:cubicBezTo>
                  <a:pt x="136" y="0"/>
                  <a:pt x="188" y="20"/>
                  <a:pt x="240" y="4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72" name="Freeform 192"/>
          <p:cNvSpPr>
            <a:spLocks/>
          </p:cNvSpPr>
          <p:nvPr/>
        </p:nvSpPr>
        <p:spPr bwMode="auto">
          <a:xfrm>
            <a:off x="2133600" y="4356100"/>
            <a:ext cx="1905000" cy="901700"/>
          </a:xfrm>
          <a:custGeom>
            <a:avLst/>
            <a:gdLst>
              <a:gd name="T0" fmla="*/ 0 w 1200"/>
              <a:gd name="T1" fmla="*/ 328 h 568"/>
              <a:gd name="T2" fmla="*/ 768 w 1200"/>
              <a:gd name="T3" fmla="*/ 40 h 568"/>
              <a:gd name="T4" fmla="*/ 1200 w 1200"/>
              <a:gd name="T5" fmla="*/ 56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568">
                <a:moveTo>
                  <a:pt x="0" y="328"/>
                </a:moveTo>
                <a:cubicBezTo>
                  <a:pt x="284" y="164"/>
                  <a:pt x="568" y="0"/>
                  <a:pt x="768" y="40"/>
                </a:cubicBezTo>
                <a:cubicBezTo>
                  <a:pt x="968" y="80"/>
                  <a:pt x="1084" y="324"/>
                  <a:pt x="1200" y="56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73" name="Freeform 193"/>
          <p:cNvSpPr>
            <a:spLocks/>
          </p:cNvSpPr>
          <p:nvPr/>
        </p:nvSpPr>
        <p:spPr bwMode="auto">
          <a:xfrm>
            <a:off x="2057400" y="3987800"/>
            <a:ext cx="1600200" cy="1117600"/>
          </a:xfrm>
          <a:custGeom>
            <a:avLst/>
            <a:gdLst>
              <a:gd name="T0" fmla="*/ 0 w 1008"/>
              <a:gd name="T1" fmla="*/ 512 h 704"/>
              <a:gd name="T2" fmla="*/ 576 w 1008"/>
              <a:gd name="T3" fmla="*/ 32 h 704"/>
              <a:gd name="T4" fmla="*/ 1008 w 1008"/>
              <a:gd name="T5" fmla="*/ 704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704">
                <a:moveTo>
                  <a:pt x="0" y="512"/>
                </a:moveTo>
                <a:cubicBezTo>
                  <a:pt x="204" y="256"/>
                  <a:pt x="408" y="0"/>
                  <a:pt x="576" y="32"/>
                </a:cubicBezTo>
                <a:cubicBezTo>
                  <a:pt x="744" y="64"/>
                  <a:pt x="876" y="384"/>
                  <a:pt x="1008" y="704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74" name="Freeform 194"/>
          <p:cNvSpPr>
            <a:spLocks/>
          </p:cNvSpPr>
          <p:nvPr/>
        </p:nvSpPr>
        <p:spPr bwMode="auto">
          <a:xfrm>
            <a:off x="457200" y="4216400"/>
            <a:ext cx="1371600" cy="889000"/>
          </a:xfrm>
          <a:custGeom>
            <a:avLst/>
            <a:gdLst>
              <a:gd name="T0" fmla="*/ 864 w 864"/>
              <a:gd name="T1" fmla="*/ 368 h 560"/>
              <a:gd name="T2" fmla="*/ 480 w 864"/>
              <a:gd name="T3" fmla="*/ 32 h 560"/>
              <a:gd name="T4" fmla="*/ 0 w 864"/>
              <a:gd name="T5" fmla="*/ 56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560">
                <a:moveTo>
                  <a:pt x="864" y="368"/>
                </a:moveTo>
                <a:cubicBezTo>
                  <a:pt x="744" y="184"/>
                  <a:pt x="624" y="0"/>
                  <a:pt x="480" y="32"/>
                </a:cubicBezTo>
                <a:cubicBezTo>
                  <a:pt x="336" y="64"/>
                  <a:pt x="168" y="312"/>
                  <a:pt x="0" y="560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75" name="Freeform 195"/>
          <p:cNvSpPr>
            <a:spLocks/>
          </p:cNvSpPr>
          <p:nvPr/>
        </p:nvSpPr>
        <p:spPr bwMode="auto">
          <a:xfrm>
            <a:off x="2209800" y="4267200"/>
            <a:ext cx="1524000" cy="457200"/>
          </a:xfrm>
          <a:custGeom>
            <a:avLst/>
            <a:gdLst>
              <a:gd name="T0" fmla="*/ 0 w 960"/>
              <a:gd name="T1" fmla="*/ 336 h 336"/>
              <a:gd name="T2" fmla="*/ 384 w 960"/>
              <a:gd name="T3" fmla="*/ 48 h 336"/>
              <a:gd name="T4" fmla="*/ 960 w 960"/>
              <a:gd name="T5" fmla="*/ 4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336">
                <a:moveTo>
                  <a:pt x="0" y="336"/>
                </a:moveTo>
                <a:cubicBezTo>
                  <a:pt x="112" y="216"/>
                  <a:pt x="224" y="96"/>
                  <a:pt x="384" y="48"/>
                </a:cubicBezTo>
                <a:cubicBezTo>
                  <a:pt x="544" y="0"/>
                  <a:pt x="752" y="24"/>
                  <a:pt x="960" y="48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76" name="Freeform 196"/>
          <p:cNvSpPr>
            <a:spLocks/>
          </p:cNvSpPr>
          <p:nvPr/>
        </p:nvSpPr>
        <p:spPr bwMode="auto">
          <a:xfrm>
            <a:off x="381000" y="4470400"/>
            <a:ext cx="1371600" cy="406400"/>
          </a:xfrm>
          <a:custGeom>
            <a:avLst/>
            <a:gdLst>
              <a:gd name="T0" fmla="*/ 864 w 864"/>
              <a:gd name="T1" fmla="*/ 256 h 256"/>
              <a:gd name="T2" fmla="*/ 432 w 864"/>
              <a:gd name="T3" fmla="*/ 16 h 256"/>
              <a:gd name="T4" fmla="*/ 0 w 864"/>
              <a:gd name="T5" fmla="*/ 16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256">
                <a:moveTo>
                  <a:pt x="864" y="256"/>
                </a:moveTo>
                <a:cubicBezTo>
                  <a:pt x="720" y="144"/>
                  <a:pt x="576" y="32"/>
                  <a:pt x="432" y="16"/>
                </a:cubicBezTo>
                <a:cubicBezTo>
                  <a:pt x="288" y="0"/>
                  <a:pt x="144" y="80"/>
                  <a:pt x="0" y="160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77" name="Freeform 197"/>
          <p:cNvSpPr>
            <a:spLocks/>
          </p:cNvSpPr>
          <p:nvPr/>
        </p:nvSpPr>
        <p:spPr bwMode="auto">
          <a:xfrm>
            <a:off x="76200" y="3568700"/>
            <a:ext cx="1676400" cy="1231900"/>
          </a:xfrm>
          <a:custGeom>
            <a:avLst/>
            <a:gdLst>
              <a:gd name="T0" fmla="*/ 1056 w 1056"/>
              <a:gd name="T1" fmla="*/ 776 h 776"/>
              <a:gd name="T2" fmla="*/ 672 w 1056"/>
              <a:gd name="T3" fmla="*/ 56 h 776"/>
              <a:gd name="T4" fmla="*/ 0 w 1056"/>
              <a:gd name="T5" fmla="*/ 440 h 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776">
                <a:moveTo>
                  <a:pt x="1056" y="776"/>
                </a:moveTo>
                <a:cubicBezTo>
                  <a:pt x="952" y="444"/>
                  <a:pt x="848" y="112"/>
                  <a:pt x="672" y="56"/>
                </a:cubicBezTo>
                <a:cubicBezTo>
                  <a:pt x="496" y="0"/>
                  <a:pt x="248" y="220"/>
                  <a:pt x="0" y="44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78" name="Freeform 198"/>
          <p:cNvSpPr>
            <a:spLocks/>
          </p:cNvSpPr>
          <p:nvPr/>
        </p:nvSpPr>
        <p:spPr bwMode="auto">
          <a:xfrm>
            <a:off x="1600200" y="3429000"/>
            <a:ext cx="266700" cy="1295400"/>
          </a:xfrm>
          <a:custGeom>
            <a:avLst/>
            <a:gdLst>
              <a:gd name="T0" fmla="*/ 144 w 168"/>
              <a:gd name="T1" fmla="*/ 816 h 816"/>
              <a:gd name="T2" fmla="*/ 144 w 168"/>
              <a:gd name="T3" fmla="*/ 288 h 816"/>
              <a:gd name="T4" fmla="*/ 0 w 168"/>
              <a:gd name="T5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816">
                <a:moveTo>
                  <a:pt x="144" y="816"/>
                </a:moveTo>
                <a:cubicBezTo>
                  <a:pt x="156" y="620"/>
                  <a:pt x="168" y="424"/>
                  <a:pt x="144" y="288"/>
                </a:cubicBezTo>
                <a:cubicBezTo>
                  <a:pt x="120" y="152"/>
                  <a:pt x="60" y="76"/>
                  <a:pt x="0" y="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79" name="Freeform 199"/>
          <p:cNvSpPr>
            <a:spLocks/>
          </p:cNvSpPr>
          <p:nvPr/>
        </p:nvSpPr>
        <p:spPr bwMode="auto">
          <a:xfrm>
            <a:off x="2057400" y="3695700"/>
            <a:ext cx="1447800" cy="1028700"/>
          </a:xfrm>
          <a:custGeom>
            <a:avLst/>
            <a:gdLst>
              <a:gd name="T0" fmla="*/ 0 w 912"/>
              <a:gd name="T1" fmla="*/ 648 h 648"/>
              <a:gd name="T2" fmla="*/ 480 w 912"/>
              <a:gd name="T3" fmla="*/ 72 h 648"/>
              <a:gd name="T4" fmla="*/ 912 w 912"/>
              <a:gd name="T5" fmla="*/ 216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648">
                <a:moveTo>
                  <a:pt x="0" y="648"/>
                </a:moveTo>
                <a:cubicBezTo>
                  <a:pt x="164" y="396"/>
                  <a:pt x="328" y="144"/>
                  <a:pt x="480" y="72"/>
                </a:cubicBezTo>
                <a:cubicBezTo>
                  <a:pt x="632" y="0"/>
                  <a:pt x="772" y="108"/>
                  <a:pt x="912" y="216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80" name="Freeform 200"/>
          <p:cNvSpPr>
            <a:spLocks/>
          </p:cNvSpPr>
          <p:nvPr/>
        </p:nvSpPr>
        <p:spPr bwMode="auto">
          <a:xfrm>
            <a:off x="2209800" y="4838700"/>
            <a:ext cx="1447800" cy="266700"/>
          </a:xfrm>
          <a:custGeom>
            <a:avLst/>
            <a:gdLst>
              <a:gd name="T0" fmla="*/ 0 w 912"/>
              <a:gd name="T1" fmla="*/ 24 h 168"/>
              <a:gd name="T2" fmla="*/ 576 w 912"/>
              <a:gd name="T3" fmla="*/ 24 h 168"/>
              <a:gd name="T4" fmla="*/ 912 w 912"/>
              <a:gd name="T5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168">
                <a:moveTo>
                  <a:pt x="0" y="24"/>
                </a:moveTo>
                <a:cubicBezTo>
                  <a:pt x="212" y="12"/>
                  <a:pt x="424" y="0"/>
                  <a:pt x="576" y="24"/>
                </a:cubicBezTo>
                <a:cubicBezTo>
                  <a:pt x="728" y="48"/>
                  <a:pt x="820" y="108"/>
                  <a:pt x="912" y="16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81" name="Freeform 201"/>
          <p:cNvSpPr>
            <a:spLocks/>
          </p:cNvSpPr>
          <p:nvPr/>
        </p:nvSpPr>
        <p:spPr bwMode="auto">
          <a:xfrm>
            <a:off x="2209800" y="4648200"/>
            <a:ext cx="1371600" cy="228600"/>
          </a:xfrm>
          <a:custGeom>
            <a:avLst/>
            <a:gdLst>
              <a:gd name="T0" fmla="*/ 0 w 864"/>
              <a:gd name="T1" fmla="*/ 144 h 144"/>
              <a:gd name="T2" fmla="*/ 384 w 864"/>
              <a:gd name="T3" fmla="*/ 0 h 144"/>
              <a:gd name="T4" fmla="*/ 864 w 86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144">
                <a:moveTo>
                  <a:pt x="0" y="144"/>
                </a:moveTo>
                <a:cubicBezTo>
                  <a:pt x="120" y="72"/>
                  <a:pt x="240" y="0"/>
                  <a:pt x="384" y="0"/>
                </a:cubicBezTo>
                <a:cubicBezTo>
                  <a:pt x="528" y="0"/>
                  <a:pt x="696" y="72"/>
                  <a:pt x="864" y="144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82" name="Freeform 202"/>
          <p:cNvSpPr>
            <a:spLocks/>
          </p:cNvSpPr>
          <p:nvPr/>
        </p:nvSpPr>
        <p:spPr bwMode="auto">
          <a:xfrm>
            <a:off x="2209800" y="4940300"/>
            <a:ext cx="1143000" cy="546100"/>
          </a:xfrm>
          <a:custGeom>
            <a:avLst/>
            <a:gdLst>
              <a:gd name="T0" fmla="*/ 0 w 720"/>
              <a:gd name="T1" fmla="*/ 8 h 344"/>
              <a:gd name="T2" fmla="*/ 432 w 720"/>
              <a:gd name="T3" fmla="*/ 56 h 344"/>
              <a:gd name="T4" fmla="*/ 720 w 720"/>
              <a:gd name="T5" fmla="*/ 34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344">
                <a:moveTo>
                  <a:pt x="0" y="8"/>
                </a:moveTo>
                <a:cubicBezTo>
                  <a:pt x="156" y="4"/>
                  <a:pt x="312" y="0"/>
                  <a:pt x="432" y="56"/>
                </a:cubicBezTo>
                <a:cubicBezTo>
                  <a:pt x="552" y="112"/>
                  <a:pt x="636" y="228"/>
                  <a:pt x="720" y="344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83" name="Freeform 203"/>
          <p:cNvSpPr>
            <a:spLocks/>
          </p:cNvSpPr>
          <p:nvPr/>
        </p:nvSpPr>
        <p:spPr bwMode="auto">
          <a:xfrm>
            <a:off x="533400" y="4762500"/>
            <a:ext cx="1219200" cy="342900"/>
          </a:xfrm>
          <a:custGeom>
            <a:avLst/>
            <a:gdLst>
              <a:gd name="T0" fmla="*/ 768 w 768"/>
              <a:gd name="T1" fmla="*/ 72 h 216"/>
              <a:gd name="T2" fmla="*/ 672 w 768"/>
              <a:gd name="T3" fmla="*/ 72 h 216"/>
              <a:gd name="T4" fmla="*/ 432 w 768"/>
              <a:gd name="T5" fmla="*/ 24 h 216"/>
              <a:gd name="T6" fmla="*/ 0 w 768"/>
              <a:gd name="T7" fmla="*/ 216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216">
                <a:moveTo>
                  <a:pt x="768" y="72"/>
                </a:moveTo>
                <a:cubicBezTo>
                  <a:pt x="748" y="76"/>
                  <a:pt x="728" y="80"/>
                  <a:pt x="672" y="72"/>
                </a:cubicBezTo>
                <a:cubicBezTo>
                  <a:pt x="616" y="64"/>
                  <a:pt x="544" y="0"/>
                  <a:pt x="432" y="24"/>
                </a:cubicBezTo>
                <a:cubicBezTo>
                  <a:pt x="320" y="48"/>
                  <a:pt x="160" y="132"/>
                  <a:pt x="0" y="216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84" name="Freeform 204"/>
          <p:cNvSpPr>
            <a:spLocks/>
          </p:cNvSpPr>
          <p:nvPr/>
        </p:nvSpPr>
        <p:spPr bwMode="auto">
          <a:xfrm>
            <a:off x="457200" y="4927600"/>
            <a:ext cx="1295400" cy="635000"/>
          </a:xfrm>
          <a:custGeom>
            <a:avLst/>
            <a:gdLst>
              <a:gd name="T0" fmla="*/ 816 w 816"/>
              <a:gd name="T1" fmla="*/ 16 h 400"/>
              <a:gd name="T2" fmla="*/ 384 w 816"/>
              <a:gd name="T3" fmla="*/ 64 h 400"/>
              <a:gd name="T4" fmla="*/ 0 w 816"/>
              <a:gd name="T5" fmla="*/ 40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00">
                <a:moveTo>
                  <a:pt x="816" y="16"/>
                </a:moveTo>
                <a:cubicBezTo>
                  <a:pt x="668" y="8"/>
                  <a:pt x="520" y="0"/>
                  <a:pt x="384" y="64"/>
                </a:cubicBezTo>
                <a:cubicBezTo>
                  <a:pt x="248" y="128"/>
                  <a:pt x="124" y="264"/>
                  <a:pt x="0" y="400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85" name="Freeform 205"/>
          <p:cNvSpPr>
            <a:spLocks/>
          </p:cNvSpPr>
          <p:nvPr/>
        </p:nvSpPr>
        <p:spPr bwMode="auto">
          <a:xfrm>
            <a:off x="457200" y="5105400"/>
            <a:ext cx="1295400" cy="838200"/>
          </a:xfrm>
          <a:custGeom>
            <a:avLst/>
            <a:gdLst>
              <a:gd name="T0" fmla="*/ 816 w 816"/>
              <a:gd name="T1" fmla="*/ 0 h 528"/>
              <a:gd name="T2" fmla="*/ 336 w 816"/>
              <a:gd name="T3" fmla="*/ 96 h 528"/>
              <a:gd name="T4" fmla="*/ 0 w 816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528">
                <a:moveTo>
                  <a:pt x="816" y="0"/>
                </a:moveTo>
                <a:cubicBezTo>
                  <a:pt x="644" y="4"/>
                  <a:pt x="472" y="8"/>
                  <a:pt x="336" y="96"/>
                </a:cubicBezTo>
                <a:cubicBezTo>
                  <a:pt x="200" y="184"/>
                  <a:pt x="56" y="448"/>
                  <a:pt x="0" y="528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86" name="Freeform 206"/>
          <p:cNvSpPr>
            <a:spLocks/>
          </p:cNvSpPr>
          <p:nvPr/>
        </p:nvSpPr>
        <p:spPr bwMode="auto">
          <a:xfrm>
            <a:off x="838200" y="5029200"/>
            <a:ext cx="990600" cy="685800"/>
          </a:xfrm>
          <a:custGeom>
            <a:avLst/>
            <a:gdLst>
              <a:gd name="T0" fmla="*/ 624 w 624"/>
              <a:gd name="T1" fmla="*/ 0 h 432"/>
              <a:gd name="T2" fmla="*/ 192 w 624"/>
              <a:gd name="T3" fmla="*/ 240 h 432"/>
              <a:gd name="T4" fmla="*/ 0 w 624"/>
              <a:gd name="T5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432">
                <a:moveTo>
                  <a:pt x="624" y="0"/>
                </a:moveTo>
                <a:cubicBezTo>
                  <a:pt x="460" y="84"/>
                  <a:pt x="296" y="168"/>
                  <a:pt x="192" y="240"/>
                </a:cubicBezTo>
                <a:cubicBezTo>
                  <a:pt x="88" y="312"/>
                  <a:pt x="44" y="372"/>
                  <a:pt x="0" y="432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87" name="Freeform 207"/>
          <p:cNvSpPr>
            <a:spLocks/>
          </p:cNvSpPr>
          <p:nvPr/>
        </p:nvSpPr>
        <p:spPr bwMode="auto">
          <a:xfrm>
            <a:off x="990600" y="5105400"/>
            <a:ext cx="914400" cy="990600"/>
          </a:xfrm>
          <a:custGeom>
            <a:avLst/>
            <a:gdLst>
              <a:gd name="T0" fmla="*/ 576 w 576"/>
              <a:gd name="T1" fmla="*/ 0 h 624"/>
              <a:gd name="T2" fmla="*/ 192 w 576"/>
              <a:gd name="T3" fmla="*/ 240 h 624"/>
              <a:gd name="T4" fmla="*/ 0 w 57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624">
                <a:moveTo>
                  <a:pt x="576" y="0"/>
                </a:moveTo>
                <a:cubicBezTo>
                  <a:pt x="432" y="68"/>
                  <a:pt x="288" y="136"/>
                  <a:pt x="192" y="240"/>
                </a:cubicBezTo>
                <a:cubicBezTo>
                  <a:pt x="96" y="344"/>
                  <a:pt x="48" y="484"/>
                  <a:pt x="0" y="624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88" name="Freeform 208"/>
          <p:cNvSpPr>
            <a:spLocks/>
          </p:cNvSpPr>
          <p:nvPr/>
        </p:nvSpPr>
        <p:spPr bwMode="auto">
          <a:xfrm>
            <a:off x="2209800" y="5029200"/>
            <a:ext cx="1143000" cy="762000"/>
          </a:xfrm>
          <a:custGeom>
            <a:avLst/>
            <a:gdLst>
              <a:gd name="T0" fmla="*/ 0 w 720"/>
              <a:gd name="T1" fmla="*/ 0 h 480"/>
              <a:gd name="T2" fmla="*/ 576 w 720"/>
              <a:gd name="T3" fmla="*/ 240 h 480"/>
              <a:gd name="T4" fmla="*/ 720 w 72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480">
                <a:moveTo>
                  <a:pt x="0" y="0"/>
                </a:moveTo>
                <a:cubicBezTo>
                  <a:pt x="228" y="80"/>
                  <a:pt x="456" y="160"/>
                  <a:pt x="576" y="240"/>
                </a:cubicBezTo>
                <a:cubicBezTo>
                  <a:pt x="696" y="320"/>
                  <a:pt x="708" y="400"/>
                  <a:pt x="720" y="48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89" name="Freeform 209"/>
          <p:cNvSpPr>
            <a:spLocks/>
          </p:cNvSpPr>
          <p:nvPr/>
        </p:nvSpPr>
        <p:spPr bwMode="auto">
          <a:xfrm>
            <a:off x="1295400" y="5105400"/>
            <a:ext cx="685800" cy="1066800"/>
          </a:xfrm>
          <a:custGeom>
            <a:avLst/>
            <a:gdLst>
              <a:gd name="T0" fmla="*/ 432 w 432"/>
              <a:gd name="T1" fmla="*/ 0 h 672"/>
              <a:gd name="T2" fmla="*/ 96 w 432"/>
              <a:gd name="T3" fmla="*/ 432 h 672"/>
              <a:gd name="T4" fmla="*/ 0 w 43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672">
                <a:moveTo>
                  <a:pt x="432" y="0"/>
                </a:moveTo>
                <a:cubicBezTo>
                  <a:pt x="300" y="160"/>
                  <a:pt x="168" y="320"/>
                  <a:pt x="96" y="432"/>
                </a:cubicBezTo>
                <a:cubicBezTo>
                  <a:pt x="24" y="544"/>
                  <a:pt x="12" y="608"/>
                  <a:pt x="0" y="672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90" name="Freeform 210"/>
          <p:cNvSpPr>
            <a:spLocks/>
          </p:cNvSpPr>
          <p:nvPr/>
        </p:nvSpPr>
        <p:spPr bwMode="auto">
          <a:xfrm>
            <a:off x="2057400" y="5105400"/>
            <a:ext cx="914400" cy="609600"/>
          </a:xfrm>
          <a:custGeom>
            <a:avLst/>
            <a:gdLst>
              <a:gd name="T0" fmla="*/ 0 w 576"/>
              <a:gd name="T1" fmla="*/ 0 h 384"/>
              <a:gd name="T2" fmla="*/ 336 w 576"/>
              <a:gd name="T3" fmla="*/ 144 h 384"/>
              <a:gd name="T4" fmla="*/ 576 w 576"/>
              <a:gd name="T5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384">
                <a:moveTo>
                  <a:pt x="0" y="0"/>
                </a:moveTo>
                <a:cubicBezTo>
                  <a:pt x="120" y="40"/>
                  <a:pt x="240" y="80"/>
                  <a:pt x="336" y="144"/>
                </a:cubicBezTo>
                <a:cubicBezTo>
                  <a:pt x="432" y="208"/>
                  <a:pt x="504" y="296"/>
                  <a:pt x="576" y="384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91" name="Freeform 211"/>
          <p:cNvSpPr>
            <a:spLocks/>
          </p:cNvSpPr>
          <p:nvPr/>
        </p:nvSpPr>
        <p:spPr bwMode="auto">
          <a:xfrm>
            <a:off x="1066800" y="5181600"/>
            <a:ext cx="762000" cy="1219200"/>
          </a:xfrm>
          <a:custGeom>
            <a:avLst/>
            <a:gdLst>
              <a:gd name="T0" fmla="*/ 480 w 480"/>
              <a:gd name="T1" fmla="*/ 0 h 768"/>
              <a:gd name="T2" fmla="*/ 240 w 480"/>
              <a:gd name="T3" fmla="*/ 192 h 768"/>
              <a:gd name="T4" fmla="*/ 0 w 480"/>
              <a:gd name="T5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768">
                <a:moveTo>
                  <a:pt x="480" y="0"/>
                </a:moveTo>
                <a:cubicBezTo>
                  <a:pt x="400" y="32"/>
                  <a:pt x="320" y="64"/>
                  <a:pt x="240" y="192"/>
                </a:cubicBezTo>
                <a:cubicBezTo>
                  <a:pt x="160" y="320"/>
                  <a:pt x="48" y="672"/>
                  <a:pt x="0" y="768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92" name="Freeform 212"/>
          <p:cNvSpPr>
            <a:spLocks/>
          </p:cNvSpPr>
          <p:nvPr/>
        </p:nvSpPr>
        <p:spPr bwMode="auto">
          <a:xfrm>
            <a:off x="1676400" y="5105400"/>
            <a:ext cx="304800" cy="914400"/>
          </a:xfrm>
          <a:custGeom>
            <a:avLst/>
            <a:gdLst>
              <a:gd name="T0" fmla="*/ 192 w 192"/>
              <a:gd name="T1" fmla="*/ 0 h 576"/>
              <a:gd name="T2" fmla="*/ 48 w 192"/>
              <a:gd name="T3" fmla="*/ 240 h 576"/>
              <a:gd name="T4" fmla="*/ 0 w 192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576">
                <a:moveTo>
                  <a:pt x="192" y="0"/>
                </a:moveTo>
                <a:cubicBezTo>
                  <a:pt x="136" y="72"/>
                  <a:pt x="80" y="144"/>
                  <a:pt x="48" y="240"/>
                </a:cubicBezTo>
                <a:cubicBezTo>
                  <a:pt x="16" y="336"/>
                  <a:pt x="8" y="456"/>
                  <a:pt x="0" y="576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93" name="Freeform 213"/>
          <p:cNvSpPr>
            <a:spLocks/>
          </p:cNvSpPr>
          <p:nvPr/>
        </p:nvSpPr>
        <p:spPr bwMode="auto">
          <a:xfrm>
            <a:off x="2057400" y="5105400"/>
            <a:ext cx="457200" cy="914400"/>
          </a:xfrm>
          <a:custGeom>
            <a:avLst/>
            <a:gdLst>
              <a:gd name="T0" fmla="*/ 0 w 288"/>
              <a:gd name="T1" fmla="*/ 0 h 576"/>
              <a:gd name="T2" fmla="*/ 192 w 288"/>
              <a:gd name="T3" fmla="*/ 240 h 576"/>
              <a:gd name="T4" fmla="*/ 288 w 288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576">
                <a:moveTo>
                  <a:pt x="0" y="0"/>
                </a:moveTo>
                <a:cubicBezTo>
                  <a:pt x="72" y="72"/>
                  <a:pt x="144" y="144"/>
                  <a:pt x="192" y="240"/>
                </a:cubicBezTo>
                <a:cubicBezTo>
                  <a:pt x="240" y="336"/>
                  <a:pt x="272" y="520"/>
                  <a:pt x="288" y="576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94" name="Freeform 214"/>
          <p:cNvSpPr>
            <a:spLocks/>
          </p:cNvSpPr>
          <p:nvPr/>
        </p:nvSpPr>
        <p:spPr bwMode="auto">
          <a:xfrm>
            <a:off x="1816100" y="5181600"/>
            <a:ext cx="165100" cy="1447800"/>
          </a:xfrm>
          <a:custGeom>
            <a:avLst/>
            <a:gdLst>
              <a:gd name="T0" fmla="*/ 104 w 104"/>
              <a:gd name="T1" fmla="*/ 0 h 912"/>
              <a:gd name="T2" fmla="*/ 8 w 104"/>
              <a:gd name="T3" fmla="*/ 480 h 912"/>
              <a:gd name="T4" fmla="*/ 56 w 104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912">
                <a:moveTo>
                  <a:pt x="104" y="0"/>
                </a:moveTo>
                <a:cubicBezTo>
                  <a:pt x="60" y="164"/>
                  <a:pt x="16" y="328"/>
                  <a:pt x="8" y="480"/>
                </a:cubicBezTo>
                <a:cubicBezTo>
                  <a:pt x="0" y="632"/>
                  <a:pt x="28" y="772"/>
                  <a:pt x="56" y="912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95" name="Freeform 215"/>
          <p:cNvSpPr>
            <a:spLocks/>
          </p:cNvSpPr>
          <p:nvPr/>
        </p:nvSpPr>
        <p:spPr bwMode="auto">
          <a:xfrm>
            <a:off x="2133600" y="5029200"/>
            <a:ext cx="1295400" cy="990600"/>
          </a:xfrm>
          <a:custGeom>
            <a:avLst/>
            <a:gdLst>
              <a:gd name="T0" fmla="*/ 0 w 816"/>
              <a:gd name="T1" fmla="*/ 0 h 624"/>
              <a:gd name="T2" fmla="*/ 432 w 816"/>
              <a:gd name="T3" fmla="*/ 192 h 624"/>
              <a:gd name="T4" fmla="*/ 816 w 81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624">
                <a:moveTo>
                  <a:pt x="0" y="0"/>
                </a:moveTo>
                <a:cubicBezTo>
                  <a:pt x="148" y="44"/>
                  <a:pt x="296" y="88"/>
                  <a:pt x="432" y="192"/>
                </a:cubicBezTo>
                <a:cubicBezTo>
                  <a:pt x="568" y="296"/>
                  <a:pt x="692" y="460"/>
                  <a:pt x="816" y="624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96" name="Freeform 216"/>
          <p:cNvSpPr>
            <a:spLocks/>
          </p:cNvSpPr>
          <p:nvPr/>
        </p:nvSpPr>
        <p:spPr bwMode="auto">
          <a:xfrm>
            <a:off x="1981200" y="5181600"/>
            <a:ext cx="381000" cy="838200"/>
          </a:xfrm>
          <a:custGeom>
            <a:avLst/>
            <a:gdLst>
              <a:gd name="T0" fmla="*/ 0 w 240"/>
              <a:gd name="T1" fmla="*/ 0 h 528"/>
              <a:gd name="T2" fmla="*/ 144 w 240"/>
              <a:gd name="T3" fmla="*/ 192 h 528"/>
              <a:gd name="T4" fmla="*/ 240 w 240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528">
                <a:moveTo>
                  <a:pt x="0" y="0"/>
                </a:moveTo>
                <a:cubicBezTo>
                  <a:pt x="52" y="52"/>
                  <a:pt x="104" y="104"/>
                  <a:pt x="144" y="192"/>
                </a:cubicBezTo>
                <a:cubicBezTo>
                  <a:pt x="184" y="280"/>
                  <a:pt x="212" y="404"/>
                  <a:pt x="240" y="528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97" name="Freeform 217"/>
          <p:cNvSpPr>
            <a:spLocks/>
          </p:cNvSpPr>
          <p:nvPr/>
        </p:nvSpPr>
        <p:spPr bwMode="auto">
          <a:xfrm>
            <a:off x="1955800" y="5257800"/>
            <a:ext cx="177800" cy="1066800"/>
          </a:xfrm>
          <a:custGeom>
            <a:avLst/>
            <a:gdLst>
              <a:gd name="T0" fmla="*/ 16 w 112"/>
              <a:gd name="T1" fmla="*/ 0 h 672"/>
              <a:gd name="T2" fmla="*/ 16 w 112"/>
              <a:gd name="T3" fmla="*/ 432 h 672"/>
              <a:gd name="T4" fmla="*/ 112 w 11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672">
                <a:moveTo>
                  <a:pt x="16" y="0"/>
                </a:moveTo>
                <a:cubicBezTo>
                  <a:pt x="8" y="160"/>
                  <a:pt x="0" y="320"/>
                  <a:pt x="16" y="432"/>
                </a:cubicBezTo>
                <a:cubicBezTo>
                  <a:pt x="32" y="544"/>
                  <a:pt x="96" y="624"/>
                  <a:pt x="112" y="672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98" name="Freeform 218"/>
          <p:cNvSpPr>
            <a:spLocks/>
          </p:cNvSpPr>
          <p:nvPr/>
        </p:nvSpPr>
        <p:spPr bwMode="auto">
          <a:xfrm>
            <a:off x="1981200" y="5181600"/>
            <a:ext cx="266700" cy="990600"/>
          </a:xfrm>
          <a:custGeom>
            <a:avLst/>
            <a:gdLst>
              <a:gd name="T0" fmla="*/ 0 w 168"/>
              <a:gd name="T1" fmla="*/ 0 h 624"/>
              <a:gd name="T2" fmla="*/ 144 w 168"/>
              <a:gd name="T3" fmla="*/ 384 h 624"/>
              <a:gd name="T4" fmla="*/ 144 w 16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624">
                <a:moveTo>
                  <a:pt x="0" y="0"/>
                </a:moveTo>
                <a:cubicBezTo>
                  <a:pt x="60" y="140"/>
                  <a:pt x="120" y="280"/>
                  <a:pt x="144" y="384"/>
                </a:cubicBezTo>
                <a:cubicBezTo>
                  <a:pt x="168" y="488"/>
                  <a:pt x="156" y="556"/>
                  <a:pt x="144" y="624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299" name="Freeform 219"/>
          <p:cNvSpPr>
            <a:spLocks/>
          </p:cNvSpPr>
          <p:nvPr/>
        </p:nvSpPr>
        <p:spPr bwMode="auto">
          <a:xfrm>
            <a:off x="2057400" y="5105400"/>
            <a:ext cx="990600" cy="1524000"/>
          </a:xfrm>
          <a:custGeom>
            <a:avLst/>
            <a:gdLst>
              <a:gd name="T0" fmla="*/ 0 w 624"/>
              <a:gd name="T1" fmla="*/ 0 h 960"/>
              <a:gd name="T2" fmla="*/ 432 w 624"/>
              <a:gd name="T3" fmla="*/ 336 h 960"/>
              <a:gd name="T4" fmla="*/ 624 w 624"/>
              <a:gd name="T5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960">
                <a:moveTo>
                  <a:pt x="0" y="0"/>
                </a:moveTo>
                <a:cubicBezTo>
                  <a:pt x="164" y="88"/>
                  <a:pt x="328" y="176"/>
                  <a:pt x="432" y="336"/>
                </a:cubicBezTo>
                <a:cubicBezTo>
                  <a:pt x="536" y="496"/>
                  <a:pt x="580" y="728"/>
                  <a:pt x="624" y="96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00" name="Freeform 220"/>
          <p:cNvSpPr>
            <a:spLocks/>
          </p:cNvSpPr>
          <p:nvPr/>
        </p:nvSpPr>
        <p:spPr bwMode="auto">
          <a:xfrm>
            <a:off x="2209800" y="4876800"/>
            <a:ext cx="1752600" cy="838200"/>
          </a:xfrm>
          <a:custGeom>
            <a:avLst/>
            <a:gdLst>
              <a:gd name="T0" fmla="*/ 0 w 1104"/>
              <a:gd name="T1" fmla="*/ 0 h 528"/>
              <a:gd name="T2" fmla="*/ 672 w 1104"/>
              <a:gd name="T3" fmla="*/ 96 h 528"/>
              <a:gd name="T4" fmla="*/ 1104 w 1104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28">
                <a:moveTo>
                  <a:pt x="0" y="0"/>
                </a:moveTo>
                <a:cubicBezTo>
                  <a:pt x="244" y="4"/>
                  <a:pt x="488" y="8"/>
                  <a:pt x="672" y="96"/>
                </a:cubicBezTo>
                <a:cubicBezTo>
                  <a:pt x="856" y="184"/>
                  <a:pt x="980" y="356"/>
                  <a:pt x="1104" y="52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01" name="Freeform 221"/>
          <p:cNvSpPr>
            <a:spLocks/>
          </p:cNvSpPr>
          <p:nvPr/>
        </p:nvSpPr>
        <p:spPr bwMode="auto">
          <a:xfrm>
            <a:off x="2286000" y="4953000"/>
            <a:ext cx="1600200" cy="1066800"/>
          </a:xfrm>
          <a:custGeom>
            <a:avLst/>
            <a:gdLst>
              <a:gd name="T0" fmla="*/ 0 w 1008"/>
              <a:gd name="T1" fmla="*/ 0 h 672"/>
              <a:gd name="T2" fmla="*/ 528 w 1008"/>
              <a:gd name="T3" fmla="*/ 144 h 672"/>
              <a:gd name="T4" fmla="*/ 1008 w 1008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672">
                <a:moveTo>
                  <a:pt x="0" y="0"/>
                </a:moveTo>
                <a:cubicBezTo>
                  <a:pt x="180" y="16"/>
                  <a:pt x="360" y="32"/>
                  <a:pt x="528" y="144"/>
                </a:cubicBezTo>
                <a:cubicBezTo>
                  <a:pt x="696" y="256"/>
                  <a:pt x="928" y="584"/>
                  <a:pt x="1008" y="672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02" name="Freeform 222"/>
          <p:cNvSpPr>
            <a:spLocks/>
          </p:cNvSpPr>
          <p:nvPr/>
        </p:nvSpPr>
        <p:spPr bwMode="auto">
          <a:xfrm>
            <a:off x="152400" y="4305300"/>
            <a:ext cx="1600200" cy="495300"/>
          </a:xfrm>
          <a:custGeom>
            <a:avLst/>
            <a:gdLst>
              <a:gd name="T0" fmla="*/ 1008 w 1008"/>
              <a:gd name="T1" fmla="*/ 312 h 312"/>
              <a:gd name="T2" fmla="*/ 624 w 1008"/>
              <a:gd name="T3" fmla="*/ 24 h 312"/>
              <a:gd name="T4" fmla="*/ 0 w 1008"/>
              <a:gd name="T5" fmla="*/ 168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312">
                <a:moveTo>
                  <a:pt x="1008" y="312"/>
                </a:moveTo>
                <a:cubicBezTo>
                  <a:pt x="900" y="180"/>
                  <a:pt x="792" y="48"/>
                  <a:pt x="624" y="24"/>
                </a:cubicBezTo>
                <a:cubicBezTo>
                  <a:pt x="456" y="0"/>
                  <a:pt x="228" y="84"/>
                  <a:pt x="0" y="16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03" name="Freeform 223"/>
          <p:cNvSpPr>
            <a:spLocks/>
          </p:cNvSpPr>
          <p:nvPr/>
        </p:nvSpPr>
        <p:spPr bwMode="auto">
          <a:xfrm>
            <a:off x="381000" y="4419600"/>
            <a:ext cx="1219200" cy="1828800"/>
          </a:xfrm>
          <a:custGeom>
            <a:avLst/>
            <a:gdLst>
              <a:gd name="T0" fmla="*/ 768 w 768"/>
              <a:gd name="T1" fmla="*/ 288 h 1152"/>
              <a:gd name="T2" fmla="*/ 192 w 768"/>
              <a:gd name="T3" fmla="*/ 144 h 1152"/>
              <a:gd name="T4" fmla="*/ 0 w 768"/>
              <a:gd name="T5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152">
                <a:moveTo>
                  <a:pt x="768" y="288"/>
                </a:moveTo>
                <a:cubicBezTo>
                  <a:pt x="544" y="144"/>
                  <a:pt x="320" y="0"/>
                  <a:pt x="192" y="144"/>
                </a:cubicBezTo>
                <a:cubicBezTo>
                  <a:pt x="64" y="288"/>
                  <a:pt x="32" y="720"/>
                  <a:pt x="0" y="1152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04" name="Freeform 224"/>
          <p:cNvSpPr>
            <a:spLocks/>
          </p:cNvSpPr>
          <p:nvPr/>
        </p:nvSpPr>
        <p:spPr bwMode="auto">
          <a:xfrm>
            <a:off x="1143000" y="3276600"/>
            <a:ext cx="685800" cy="1447800"/>
          </a:xfrm>
          <a:custGeom>
            <a:avLst/>
            <a:gdLst>
              <a:gd name="T0" fmla="*/ 864 w 864"/>
              <a:gd name="T1" fmla="*/ 960 h 960"/>
              <a:gd name="T2" fmla="*/ 624 w 864"/>
              <a:gd name="T3" fmla="*/ 288 h 960"/>
              <a:gd name="T4" fmla="*/ 0 w 86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960">
                <a:moveTo>
                  <a:pt x="864" y="960"/>
                </a:moveTo>
                <a:cubicBezTo>
                  <a:pt x="816" y="704"/>
                  <a:pt x="768" y="448"/>
                  <a:pt x="624" y="288"/>
                </a:cubicBezTo>
                <a:cubicBezTo>
                  <a:pt x="480" y="128"/>
                  <a:pt x="104" y="48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05" name="Freeform 225"/>
          <p:cNvSpPr>
            <a:spLocks/>
          </p:cNvSpPr>
          <p:nvPr/>
        </p:nvSpPr>
        <p:spPr bwMode="auto">
          <a:xfrm>
            <a:off x="749300" y="5029200"/>
            <a:ext cx="1003300" cy="1447800"/>
          </a:xfrm>
          <a:custGeom>
            <a:avLst/>
            <a:gdLst>
              <a:gd name="T0" fmla="*/ 632 w 632"/>
              <a:gd name="T1" fmla="*/ 0 h 912"/>
              <a:gd name="T2" fmla="*/ 104 w 632"/>
              <a:gd name="T3" fmla="*/ 240 h 912"/>
              <a:gd name="T4" fmla="*/ 8 w 632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2" h="912">
                <a:moveTo>
                  <a:pt x="632" y="0"/>
                </a:moveTo>
                <a:cubicBezTo>
                  <a:pt x="420" y="44"/>
                  <a:pt x="208" y="88"/>
                  <a:pt x="104" y="240"/>
                </a:cubicBezTo>
                <a:cubicBezTo>
                  <a:pt x="0" y="392"/>
                  <a:pt x="4" y="652"/>
                  <a:pt x="8" y="912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06" name="Freeform 226"/>
          <p:cNvSpPr>
            <a:spLocks/>
          </p:cNvSpPr>
          <p:nvPr/>
        </p:nvSpPr>
        <p:spPr bwMode="auto">
          <a:xfrm>
            <a:off x="2133600" y="3797300"/>
            <a:ext cx="2209800" cy="927100"/>
          </a:xfrm>
          <a:custGeom>
            <a:avLst/>
            <a:gdLst>
              <a:gd name="T0" fmla="*/ 0 w 1392"/>
              <a:gd name="T1" fmla="*/ 584 h 584"/>
              <a:gd name="T2" fmla="*/ 576 w 1392"/>
              <a:gd name="T3" fmla="*/ 56 h 584"/>
              <a:gd name="T4" fmla="*/ 1392 w 1392"/>
              <a:gd name="T5" fmla="*/ 248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92" h="584">
                <a:moveTo>
                  <a:pt x="0" y="584"/>
                </a:moveTo>
                <a:cubicBezTo>
                  <a:pt x="172" y="348"/>
                  <a:pt x="344" y="112"/>
                  <a:pt x="576" y="56"/>
                </a:cubicBezTo>
                <a:cubicBezTo>
                  <a:pt x="808" y="0"/>
                  <a:pt x="1100" y="124"/>
                  <a:pt x="1392" y="248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07" name="Freeform 227"/>
          <p:cNvSpPr>
            <a:spLocks/>
          </p:cNvSpPr>
          <p:nvPr/>
        </p:nvSpPr>
        <p:spPr bwMode="auto">
          <a:xfrm>
            <a:off x="76200" y="3810000"/>
            <a:ext cx="1676400" cy="914400"/>
          </a:xfrm>
          <a:custGeom>
            <a:avLst/>
            <a:gdLst>
              <a:gd name="T0" fmla="*/ 1056 w 1056"/>
              <a:gd name="T1" fmla="*/ 576 h 576"/>
              <a:gd name="T2" fmla="*/ 720 w 1056"/>
              <a:gd name="T3" fmla="*/ 96 h 576"/>
              <a:gd name="T4" fmla="*/ 0 w 1056"/>
              <a:gd name="T5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576">
                <a:moveTo>
                  <a:pt x="1056" y="576"/>
                </a:moveTo>
                <a:cubicBezTo>
                  <a:pt x="976" y="384"/>
                  <a:pt x="896" y="192"/>
                  <a:pt x="720" y="96"/>
                </a:cubicBezTo>
                <a:cubicBezTo>
                  <a:pt x="544" y="0"/>
                  <a:pt x="272" y="0"/>
                  <a:pt x="0" y="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08" name="Freeform 228"/>
          <p:cNvSpPr>
            <a:spLocks/>
          </p:cNvSpPr>
          <p:nvPr/>
        </p:nvSpPr>
        <p:spPr bwMode="auto">
          <a:xfrm>
            <a:off x="2209800" y="4229100"/>
            <a:ext cx="2438400" cy="571500"/>
          </a:xfrm>
          <a:custGeom>
            <a:avLst/>
            <a:gdLst>
              <a:gd name="T0" fmla="*/ 0 w 1536"/>
              <a:gd name="T1" fmla="*/ 360 h 360"/>
              <a:gd name="T2" fmla="*/ 480 w 1536"/>
              <a:gd name="T3" fmla="*/ 24 h 360"/>
              <a:gd name="T4" fmla="*/ 1536 w 1536"/>
              <a:gd name="T5" fmla="*/ 216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36" h="360">
                <a:moveTo>
                  <a:pt x="0" y="360"/>
                </a:moveTo>
                <a:cubicBezTo>
                  <a:pt x="112" y="204"/>
                  <a:pt x="224" y="48"/>
                  <a:pt x="480" y="24"/>
                </a:cubicBezTo>
                <a:cubicBezTo>
                  <a:pt x="736" y="0"/>
                  <a:pt x="1136" y="108"/>
                  <a:pt x="1536" y="216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09" name="Freeform 229"/>
          <p:cNvSpPr>
            <a:spLocks/>
          </p:cNvSpPr>
          <p:nvPr/>
        </p:nvSpPr>
        <p:spPr bwMode="auto">
          <a:xfrm>
            <a:off x="2286000" y="4483100"/>
            <a:ext cx="1752600" cy="317500"/>
          </a:xfrm>
          <a:custGeom>
            <a:avLst/>
            <a:gdLst>
              <a:gd name="T0" fmla="*/ 0 w 1104"/>
              <a:gd name="T1" fmla="*/ 200 h 200"/>
              <a:gd name="T2" fmla="*/ 576 w 1104"/>
              <a:gd name="T3" fmla="*/ 8 h 200"/>
              <a:gd name="T4" fmla="*/ 1104 w 1104"/>
              <a:gd name="T5" fmla="*/ 152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00">
                <a:moveTo>
                  <a:pt x="0" y="200"/>
                </a:moveTo>
                <a:cubicBezTo>
                  <a:pt x="196" y="108"/>
                  <a:pt x="392" y="16"/>
                  <a:pt x="576" y="8"/>
                </a:cubicBezTo>
                <a:cubicBezTo>
                  <a:pt x="760" y="0"/>
                  <a:pt x="932" y="76"/>
                  <a:pt x="1104" y="15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10" name="Freeform 230"/>
          <p:cNvSpPr>
            <a:spLocks/>
          </p:cNvSpPr>
          <p:nvPr/>
        </p:nvSpPr>
        <p:spPr bwMode="auto">
          <a:xfrm>
            <a:off x="457200" y="3378200"/>
            <a:ext cx="1422400" cy="1270000"/>
          </a:xfrm>
          <a:custGeom>
            <a:avLst/>
            <a:gdLst>
              <a:gd name="T0" fmla="*/ 864 w 896"/>
              <a:gd name="T1" fmla="*/ 800 h 800"/>
              <a:gd name="T2" fmla="*/ 864 w 896"/>
              <a:gd name="T3" fmla="*/ 704 h 800"/>
              <a:gd name="T4" fmla="*/ 672 w 896"/>
              <a:gd name="T5" fmla="*/ 272 h 800"/>
              <a:gd name="T6" fmla="*/ 384 w 896"/>
              <a:gd name="T7" fmla="*/ 32 h 800"/>
              <a:gd name="T8" fmla="*/ 0 w 896"/>
              <a:gd name="T9" fmla="*/ 8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800">
                <a:moveTo>
                  <a:pt x="864" y="800"/>
                </a:moveTo>
                <a:cubicBezTo>
                  <a:pt x="880" y="796"/>
                  <a:pt x="896" y="792"/>
                  <a:pt x="864" y="704"/>
                </a:cubicBezTo>
                <a:cubicBezTo>
                  <a:pt x="832" y="616"/>
                  <a:pt x="752" y="384"/>
                  <a:pt x="672" y="272"/>
                </a:cubicBezTo>
                <a:cubicBezTo>
                  <a:pt x="592" y="160"/>
                  <a:pt x="496" y="64"/>
                  <a:pt x="384" y="32"/>
                </a:cubicBezTo>
                <a:cubicBezTo>
                  <a:pt x="272" y="0"/>
                  <a:pt x="136" y="40"/>
                  <a:pt x="0" y="80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11" name="Freeform 231"/>
          <p:cNvSpPr>
            <a:spLocks/>
          </p:cNvSpPr>
          <p:nvPr/>
        </p:nvSpPr>
        <p:spPr bwMode="auto">
          <a:xfrm>
            <a:off x="6248400" y="990600"/>
            <a:ext cx="1752600" cy="1447800"/>
          </a:xfrm>
          <a:custGeom>
            <a:avLst/>
            <a:gdLst>
              <a:gd name="T0" fmla="*/ 0 w 1104"/>
              <a:gd name="T1" fmla="*/ 912 h 912"/>
              <a:gd name="T2" fmla="*/ 480 w 1104"/>
              <a:gd name="T3" fmla="*/ 144 h 912"/>
              <a:gd name="T4" fmla="*/ 1104 w 1104"/>
              <a:gd name="T5" fmla="*/ 48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912">
                <a:moveTo>
                  <a:pt x="0" y="912"/>
                </a:moveTo>
                <a:cubicBezTo>
                  <a:pt x="148" y="600"/>
                  <a:pt x="296" y="288"/>
                  <a:pt x="480" y="144"/>
                </a:cubicBezTo>
                <a:cubicBezTo>
                  <a:pt x="664" y="0"/>
                  <a:pt x="884" y="24"/>
                  <a:pt x="1104" y="4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12" name="Oval 232"/>
          <p:cNvSpPr>
            <a:spLocks noChangeArrowheads="1"/>
          </p:cNvSpPr>
          <p:nvPr/>
        </p:nvSpPr>
        <p:spPr bwMode="auto">
          <a:xfrm>
            <a:off x="6096000" y="2362200"/>
            <a:ext cx="304800" cy="228600"/>
          </a:xfrm>
          <a:prstGeom prst="ellipse">
            <a:avLst/>
          </a:prstGeom>
          <a:solidFill>
            <a:schemeClr val="accent1"/>
          </a:solidFill>
          <a:ln w="38100" cap="rnd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686313" name="Freeform 233"/>
          <p:cNvSpPr>
            <a:spLocks/>
          </p:cNvSpPr>
          <p:nvPr/>
        </p:nvSpPr>
        <p:spPr bwMode="auto">
          <a:xfrm>
            <a:off x="6172200" y="914400"/>
            <a:ext cx="838200" cy="1447800"/>
          </a:xfrm>
          <a:custGeom>
            <a:avLst/>
            <a:gdLst>
              <a:gd name="T0" fmla="*/ 0 w 816"/>
              <a:gd name="T1" fmla="*/ 1296 h 1296"/>
              <a:gd name="T2" fmla="*/ 432 w 816"/>
              <a:gd name="T3" fmla="*/ 240 h 1296"/>
              <a:gd name="T4" fmla="*/ 816 w 816"/>
              <a:gd name="T5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296">
                <a:moveTo>
                  <a:pt x="0" y="1296"/>
                </a:moveTo>
                <a:cubicBezTo>
                  <a:pt x="148" y="876"/>
                  <a:pt x="296" y="456"/>
                  <a:pt x="432" y="240"/>
                </a:cubicBezTo>
                <a:cubicBezTo>
                  <a:pt x="568" y="24"/>
                  <a:pt x="744" y="40"/>
                  <a:pt x="816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14" name="Freeform 234"/>
          <p:cNvSpPr>
            <a:spLocks/>
          </p:cNvSpPr>
          <p:nvPr/>
        </p:nvSpPr>
        <p:spPr bwMode="auto">
          <a:xfrm>
            <a:off x="5791200" y="1143000"/>
            <a:ext cx="304800" cy="1143000"/>
          </a:xfrm>
          <a:custGeom>
            <a:avLst/>
            <a:gdLst>
              <a:gd name="T0" fmla="*/ 384 w 384"/>
              <a:gd name="T1" fmla="*/ 960 h 960"/>
              <a:gd name="T2" fmla="*/ 192 w 384"/>
              <a:gd name="T3" fmla="*/ 192 h 960"/>
              <a:gd name="T4" fmla="*/ 0 w 38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960">
                <a:moveTo>
                  <a:pt x="384" y="960"/>
                </a:moveTo>
                <a:cubicBezTo>
                  <a:pt x="320" y="656"/>
                  <a:pt x="256" y="352"/>
                  <a:pt x="192" y="192"/>
                </a:cubicBezTo>
                <a:cubicBezTo>
                  <a:pt x="128" y="32"/>
                  <a:pt x="32" y="40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15" name="Freeform 235"/>
          <p:cNvSpPr>
            <a:spLocks/>
          </p:cNvSpPr>
          <p:nvPr/>
        </p:nvSpPr>
        <p:spPr bwMode="auto">
          <a:xfrm>
            <a:off x="6019800" y="838200"/>
            <a:ext cx="254000" cy="1447800"/>
          </a:xfrm>
          <a:custGeom>
            <a:avLst/>
            <a:gdLst>
              <a:gd name="T0" fmla="*/ 96 w 160"/>
              <a:gd name="T1" fmla="*/ 912 h 912"/>
              <a:gd name="T2" fmla="*/ 144 w 160"/>
              <a:gd name="T3" fmla="*/ 288 h 912"/>
              <a:gd name="T4" fmla="*/ 0 w 160"/>
              <a:gd name="T5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912">
                <a:moveTo>
                  <a:pt x="96" y="912"/>
                </a:moveTo>
                <a:cubicBezTo>
                  <a:pt x="128" y="676"/>
                  <a:pt x="160" y="440"/>
                  <a:pt x="144" y="288"/>
                </a:cubicBezTo>
                <a:cubicBezTo>
                  <a:pt x="128" y="136"/>
                  <a:pt x="24" y="48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16" name="Freeform 236"/>
          <p:cNvSpPr>
            <a:spLocks/>
          </p:cNvSpPr>
          <p:nvPr/>
        </p:nvSpPr>
        <p:spPr bwMode="auto">
          <a:xfrm>
            <a:off x="6248400" y="990600"/>
            <a:ext cx="1371600" cy="1295400"/>
          </a:xfrm>
          <a:custGeom>
            <a:avLst/>
            <a:gdLst>
              <a:gd name="T0" fmla="*/ 0 w 864"/>
              <a:gd name="T1" fmla="*/ 816 h 816"/>
              <a:gd name="T2" fmla="*/ 384 w 864"/>
              <a:gd name="T3" fmla="*/ 48 h 816"/>
              <a:gd name="T4" fmla="*/ 864 w 864"/>
              <a:gd name="T5" fmla="*/ 528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816">
                <a:moveTo>
                  <a:pt x="0" y="816"/>
                </a:moveTo>
                <a:cubicBezTo>
                  <a:pt x="120" y="456"/>
                  <a:pt x="240" y="96"/>
                  <a:pt x="384" y="48"/>
                </a:cubicBezTo>
                <a:cubicBezTo>
                  <a:pt x="528" y="0"/>
                  <a:pt x="696" y="264"/>
                  <a:pt x="864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17" name="Freeform 237"/>
          <p:cNvSpPr>
            <a:spLocks/>
          </p:cNvSpPr>
          <p:nvPr/>
        </p:nvSpPr>
        <p:spPr bwMode="auto">
          <a:xfrm>
            <a:off x="5029200" y="1409700"/>
            <a:ext cx="1066800" cy="952500"/>
          </a:xfrm>
          <a:custGeom>
            <a:avLst/>
            <a:gdLst>
              <a:gd name="T0" fmla="*/ 672 w 672"/>
              <a:gd name="T1" fmla="*/ 600 h 600"/>
              <a:gd name="T2" fmla="*/ 432 w 672"/>
              <a:gd name="T3" fmla="*/ 24 h 600"/>
              <a:gd name="T4" fmla="*/ 0 w 672"/>
              <a:gd name="T5" fmla="*/ 45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00">
                <a:moveTo>
                  <a:pt x="672" y="600"/>
                </a:moveTo>
                <a:cubicBezTo>
                  <a:pt x="608" y="324"/>
                  <a:pt x="544" y="48"/>
                  <a:pt x="432" y="24"/>
                </a:cubicBezTo>
                <a:cubicBezTo>
                  <a:pt x="320" y="0"/>
                  <a:pt x="160" y="228"/>
                  <a:pt x="0" y="45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18" name="Freeform 238"/>
          <p:cNvSpPr>
            <a:spLocks/>
          </p:cNvSpPr>
          <p:nvPr/>
        </p:nvSpPr>
        <p:spPr bwMode="auto">
          <a:xfrm>
            <a:off x="6400800" y="1651000"/>
            <a:ext cx="1295400" cy="711200"/>
          </a:xfrm>
          <a:custGeom>
            <a:avLst/>
            <a:gdLst>
              <a:gd name="T0" fmla="*/ 0 w 816"/>
              <a:gd name="T1" fmla="*/ 448 h 448"/>
              <a:gd name="T2" fmla="*/ 384 w 816"/>
              <a:gd name="T3" fmla="*/ 16 h 448"/>
              <a:gd name="T4" fmla="*/ 816 w 816"/>
              <a:gd name="T5" fmla="*/ 352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48">
                <a:moveTo>
                  <a:pt x="0" y="448"/>
                </a:moveTo>
                <a:cubicBezTo>
                  <a:pt x="124" y="240"/>
                  <a:pt x="248" y="32"/>
                  <a:pt x="384" y="16"/>
                </a:cubicBezTo>
                <a:cubicBezTo>
                  <a:pt x="520" y="0"/>
                  <a:pt x="668" y="176"/>
                  <a:pt x="816" y="35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19" name="Freeform 239"/>
          <p:cNvSpPr>
            <a:spLocks/>
          </p:cNvSpPr>
          <p:nvPr/>
        </p:nvSpPr>
        <p:spPr bwMode="auto">
          <a:xfrm>
            <a:off x="6248400" y="774700"/>
            <a:ext cx="381000" cy="1358900"/>
          </a:xfrm>
          <a:custGeom>
            <a:avLst/>
            <a:gdLst>
              <a:gd name="T0" fmla="*/ 0 w 240"/>
              <a:gd name="T1" fmla="*/ 856 h 856"/>
              <a:gd name="T2" fmla="*/ 96 w 240"/>
              <a:gd name="T3" fmla="*/ 136 h 856"/>
              <a:gd name="T4" fmla="*/ 240 w 240"/>
              <a:gd name="T5" fmla="*/ 40 h 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856">
                <a:moveTo>
                  <a:pt x="0" y="856"/>
                </a:moveTo>
                <a:cubicBezTo>
                  <a:pt x="28" y="564"/>
                  <a:pt x="56" y="272"/>
                  <a:pt x="96" y="136"/>
                </a:cubicBezTo>
                <a:cubicBezTo>
                  <a:pt x="136" y="0"/>
                  <a:pt x="188" y="20"/>
                  <a:pt x="240" y="4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20" name="Freeform 240"/>
          <p:cNvSpPr>
            <a:spLocks/>
          </p:cNvSpPr>
          <p:nvPr/>
        </p:nvSpPr>
        <p:spPr bwMode="auto">
          <a:xfrm>
            <a:off x="6400800" y="1917700"/>
            <a:ext cx="1905000" cy="901700"/>
          </a:xfrm>
          <a:custGeom>
            <a:avLst/>
            <a:gdLst>
              <a:gd name="T0" fmla="*/ 0 w 1200"/>
              <a:gd name="T1" fmla="*/ 328 h 568"/>
              <a:gd name="T2" fmla="*/ 768 w 1200"/>
              <a:gd name="T3" fmla="*/ 40 h 568"/>
              <a:gd name="T4" fmla="*/ 1200 w 1200"/>
              <a:gd name="T5" fmla="*/ 56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568">
                <a:moveTo>
                  <a:pt x="0" y="328"/>
                </a:moveTo>
                <a:cubicBezTo>
                  <a:pt x="284" y="164"/>
                  <a:pt x="568" y="0"/>
                  <a:pt x="768" y="40"/>
                </a:cubicBezTo>
                <a:cubicBezTo>
                  <a:pt x="968" y="80"/>
                  <a:pt x="1084" y="324"/>
                  <a:pt x="1200" y="5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21" name="Freeform 241"/>
          <p:cNvSpPr>
            <a:spLocks/>
          </p:cNvSpPr>
          <p:nvPr/>
        </p:nvSpPr>
        <p:spPr bwMode="auto">
          <a:xfrm>
            <a:off x="6324600" y="1549400"/>
            <a:ext cx="1600200" cy="1117600"/>
          </a:xfrm>
          <a:custGeom>
            <a:avLst/>
            <a:gdLst>
              <a:gd name="T0" fmla="*/ 0 w 1008"/>
              <a:gd name="T1" fmla="*/ 512 h 704"/>
              <a:gd name="T2" fmla="*/ 576 w 1008"/>
              <a:gd name="T3" fmla="*/ 32 h 704"/>
              <a:gd name="T4" fmla="*/ 1008 w 1008"/>
              <a:gd name="T5" fmla="*/ 704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704">
                <a:moveTo>
                  <a:pt x="0" y="512"/>
                </a:moveTo>
                <a:cubicBezTo>
                  <a:pt x="204" y="256"/>
                  <a:pt x="408" y="0"/>
                  <a:pt x="576" y="32"/>
                </a:cubicBezTo>
                <a:cubicBezTo>
                  <a:pt x="744" y="64"/>
                  <a:pt x="876" y="384"/>
                  <a:pt x="1008" y="70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22" name="Freeform 242"/>
          <p:cNvSpPr>
            <a:spLocks/>
          </p:cNvSpPr>
          <p:nvPr/>
        </p:nvSpPr>
        <p:spPr bwMode="auto">
          <a:xfrm>
            <a:off x="4724400" y="1778000"/>
            <a:ext cx="1371600" cy="889000"/>
          </a:xfrm>
          <a:custGeom>
            <a:avLst/>
            <a:gdLst>
              <a:gd name="T0" fmla="*/ 864 w 864"/>
              <a:gd name="T1" fmla="*/ 368 h 560"/>
              <a:gd name="T2" fmla="*/ 480 w 864"/>
              <a:gd name="T3" fmla="*/ 32 h 560"/>
              <a:gd name="T4" fmla="*/ 0 w 864"/>
              <a:gd name="T5" fmla="*/ 56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560">
                <a:moveTo>
                  <a:pt x="864" y="368"/>
                </a:moveTo>
                <a:cubicBezTo>
                  <a:pt x="744" y="184"/>
                  <a:pt x="624" y="0"/>
                  <a:pt x="480" y="32"/>
                </a:cubicBezTo>
                <a:cubicBezTo>
                  <a:pt x="336" y="64"/>
                  <a:pt x="168" y="312"/>
                  <a:pt x="0" y="56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23" name="Freeform 243"/>
          <p:cNvSpPr>
            <a:spLocks/>
          </p:cNvSpPr>
          <p:nvPr/>
        </p:nvSpPr>
        <p:spPr bwMode="auto">
          <a:xfrm>
            <a:off x="6477000" y="1828800"/>
            <a:ext cx="1524000" cy="457200"/>
          </a:xfrm>
          <a:custGeom>
            <a:avLst/>
            <a:gdLst>
              <a:gd name="T0" fmla="*/ 0 w 960"/>
              <a:gd name="T1" fmla="*/ 336 h 336"/>
              <a:gd name="T2" fmla="*/ 384 w 960"/>
              <a:gd name="T3" fmla="*/ 48 h 336"/>
              <a:gd name="T4" fmla="*/ 960 w 960"/>
              <a:gd name="T5" fmla="*/ 4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336">
                <a:moveTo>
                  <a:pt x="0" y="336"/>
                </a:moveTo>
                <a:cubicBezTo>
                  <a:pt x="112" y="216"/>
                  <a:pt x="224" y="96"/>
                  <a:pt x="384" y="48"/>
                </a:cubicBezTo>
                <a:cubicBezTo>
                  <a:pt x="544" y="0"/>
                  <a:pt x="752" y="24"/>
                  <a:pt x="960" y="4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24" name="Freeform 244"/>
          <p:cNvSpPr>
            <a:spLocks/>
          </p:cNvSpPr>
          <p:nvPr/>
        </p:nvSpPr>
        <p:spPr bwMode="auto">
          <a:xfrm>
            <a:off x="4648200" y="2032000"/>
            <a:ext cx="1371600" cy="406400"/>
          </a:xfrm>
          <a:custGeom>
            <a:avLst/>
            <a:gdLst>
              <a:gd name="T0" fmla="*/ 864 w 864"/>
              <a:gd name="T1" fmla="*/ 256 h 256"/>
              <a:gd name="T2" fmla="*/ 432 w 864"/>
              <a:gd name="T3" fmla="*/ 16 h 256"/>
              <a:gd name="T4" fmla="*/ 0 w 864"/>
              <a:gd name="T5" fmla="*/ 16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256">
                <a:moveTo>
                  <a:pt x="864" y="256"/>
                </a:moveTo>
                <a:cubicBezTo>
                  <a:pt x="720" y="144"/>
                  <a:pt x="576" y="32"/>
                  <a:pt x="432" y="16"/>
                </a:cubicBezTo>
                <a:cubicBezTo>
                  <a:pt x="288" y="0"/>
                  <a:pt x="144" y="80"/>
                  <a:pt x="0" y="16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25" name="Freeform 245"/>
          <p:cNvSpPr>
            <a:spLocks/>
          </p:cNvSpPr>
          <p:nvPr/>
        </p:nvSpPr>
        <p:spPr bwMode="auto">
          <a:xfrm>
            <a:off x="4343400" y="1130300"/>
            <a:ext cx="1676400" cy="1231900"/>
          </a:xfrm>
          <a:custGeom>
            <a:avLst/>
            <a:gdLst>
              <a:gd name="T0" fmla="*/ 1056 w 1056"/>
              <a:gd name="T1" fmla="*/ 776 h 776"/>
              <a:gd name="T2" fmla="*/ 672 w 1056"/>
              <a:gd name="T3" fmla="*/ 56 h 776"/>
              <a:gd name="T4" fmla="*/ 0 w 1056"/>
              <a:gd name="T5" fmla="*/ 440 h 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776">
                <a:moveTo>
                  <a:pt x="1056" y="776"/>
                </a:moveTo>
                <a:cubicBezTo>
                  <a:pt x="952" y="444"/>
                  <a:pt x="848" y="112"/>
                  <a:pt x="672" y="56"/>
                </a:cubicBezTo>
                <a:cubicBezTo>
                  <a:pt x="496" y="0"/>
                  <a:pt x="248" y="220"/>
                  <a:pt x="0" y="44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26" name="Freeform 246"/>
          <p:cNvSpPr>
            <a:spLocks/>
          </p:cNvSpPr>
          <p:nvPr/>
        </p:nvSpPr>
        <p:spPr bwMode="auto">
          <a:xfrm>
            <a:off x="5867400" y="990600"/>
            <a:ext cx="266700" cy="1295400"/>
          </a:xfrm>
          <a:custGeom>
            <a:avLst/>
            <a:gdLst>
              <a:gd name="T0" fmla="*/ 144 w 168"/>
              <a:gd name="T1" fmla="*/ 816 h 816"/>
              <a:gd name="T2" fmla="*/ 144 w 168"/>
              <a:gd name="T3" fmla="*/ 288 h 816"/>
              <a:gd name="T4" fmla="*/ 0 w 168"/>
              <a:gd name="T5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816">
                <a:moveTo>
                  <a:pt x="144" y="816"/>
                </a:moveTo>
                <a:cubicBezTo>
                  <a:pt x="156" y="620"/>
                  <a:pt x="168" y="424"/>
                  <a:pt x="144" y="288"/>
                </a:cubicBezTo>
                <a:cubicBezTo>
                  <a:pt x="120" y="152"/>
                  <a:pt x="60" y="76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27" name="Freeform 247"/>
          <p:cNvSpPr>
            <a:spLocks/>
          </p:cNvSpPr>
          <p:nvPr/>
        </p:nvSpPr>
        <p:spPr bwMode="auto">
          <a:xfrm>
            <a:off x="6324600" y="1257300"/>
            <a:ext cx="1447800" cy="1028700"/>
          </a:xfrm>
          <a:custGeom>
            <a:avLst/>
            <a:gdLst>
              <a:gd name="T0" fmla="*/ 0 w 912"/>
              <a:gd name="T1" fmla="*/ 648 h 648"/>
              <a:gd name="T2" fmla="*/ 480 w 912"/>
              <a:gd name="T3" fmla="*/ 72 h 648"/>
              <a:gd name="T4" fmla="*/ 912 w 912"/>
              <a:gd name="T5" fmla="*/ 216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648">
                <a:moveTo>
                  <a:pt x="0" y="648"/>
                </a:moveTo>
                <a:cubicBezTo>
                  <a:pt x="164" y="396"/>
                  <a:pt x="328" y="144"/>
                  <a:pt x="480" y="72"/>
                </a:cubicBezTo>
                <a:cubicBezTo>
                  <a:pt x="632" y="0"/>
                  <a:pt x="772" y="108"/>
                  <a:pt x="912" y="21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28" name="Freeform 248"/>
          <p:cNvSpPr>
            <a:spLocks/>
          </p:cNvSpPr>
          <p:nvPr/>
        </p:nvSpPr>
        <p:spPr bwMode="auto">
          <a:xfrm>
            <a:off x="6477000" y="2400300"/>
            <a:ext cx="1447800" cy="266700"/>
          </a:xfrm>
          <a:custGeom>
            <a:avLst/>
            <a:gdLst>
              <a:gd name="T0" fmla="*/ 0 w 912"/>
              <a:gd name="T1" fmla="*/ 24 h 168"/>
              <a:gd name="T2" fmla="*/ 576 w 912"/>
              <a:gd name="T3" fmla="*/ 24 h 168"/>
              <a:gd name="T4" fmla="*/ 912 w 912"/>
              <a:gd name="T5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168">
                <a:moveTo>
                  <a:pt x="0" y="24"/>
                </a:moveTo>
                <a:cubicBezTo>
                  <a:pt x="212" y="12"/>
                  <a:pt x="424" y="0"/>
                  <a:pt x="576" y="24"/>
                </a:cubicBezTo>
                <a:cubicBezTo>
                  <a:pt x="728" y="48"/>
                  <a:pt x="820" y="108"/>
                  <a:pt x="912" y="1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29" name="Freeform 249"/>
          <p:cNvSpPr>
            <a:spLocks/>
          </p:cNvSpPr>
          <p:nvPr/>
        </p:nvSpPr>
        <p:spPr bwMode="auto">
          <a:xfrm>
            <a:off x="6477000" y="2209800"/>
            <a:ext cx="1371600" cy="228600"/>
          </a:xfrm>
          <a:custGeom>
            <a:avLst/>
            <a:gdLst>
              <a:gd name="T0" fmla="*/ 0 w 864"/>
              <a:gd name="T1" fmla="*/ 144 h 144"/>
              <a:gd name="T2" fmla="*/ 384 w 864"/>
              <a:gd name="T3" fmla="*/ 0 h 144"/>
              <a:gd name="T4" fmla="*/ 864 w 86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144">
                <a:moveTo>
                  <a:pt x="0" y="144"/>
                </a:moveTo>
                <a:cubicBezTo>
                  <a:pt x="120" y="72"/>
                  <a:pt x="240" y="0"/>
                  <a:pt x="384" y="0"/>
                </a:cubicBezTo>
                <a:cubicBezTo>
                  <a:pt x="528" y="0"/>
                  <a:pt x="696" y="72"/>
                  <a:pt x="864" y="14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30" name="Freeform 250"/>
          <p:cNvSpPr>
            <a:spLocks/>
          </p:cNvSpPr>
          <p:nvPr/>
        </p:nvSpPr>
        <p:spPr bwMode="auto">
          <a:xfrm>
            <a:off x="6477000" y="2501900"/>
            <a:ext cx="1143000" cy="546100"/>
          </a:xfrm>
          <a:custGeom>
            <a:avLst/>
            <a:gdLst>
              <a:gd name="T0" fmla="*/ 0 w 720"/>
              <a:gd name="T1" fmla="*/ 8 h 344"/>
              <a:gd name="T2" fmla="*/ 432 w 720"/>
              <a:gd name="T3" fmla="*/ 56 h 344"/>
              <a:gd name="T4" fmla="*/ 720 w 720"/>
              <a:gd name="T5" fmla="*/ 34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344">
                <a:moveTo>
                  <a:pt x="0" y="8"/>
                </a:moveTo>
                <a:cubicBezTo>
                  <a:pt x="156" y="4"/>
                  <a:pt x="312" y="0"/>
                  <a:pt x="432" y="56"/>
                </a:cubicBezTo>
                <a:cubicBezTo>
                  <a:pt x="552" y="112"/>
                  <a:pt x="636" y="228"/>
                  <a:pt x="720" y="34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31" name="Freeform 251"/>
          <p:cNvSpPr>
            <a:spLocks/>
          </p:cNvSpPr>
          <p:nvPr/>
        </p:nvSpPr>
        <p:spPr bwMode="auto">
          <a:xfrm>
            <a:off x="4800600" y="2324100"/>
            <a:ext cx="1219200" cy="342900"/>
          </a:xfrm>
          <a:custGeom>
            <a:avLst/>
            <a:gdLst>
              <a:gd name="T0" fmla="*/ 768 w 768"/>
              <a:gd name="T1" fmla="*/ 72 h 216"/>
              <a:gd name="T2" fmla="*/ 672 w 768"/>
              <a:gd name="T3" fmla="*/ 72 h 216"/>
              <a:gd name="T4" fmla="*/ 432 w 768"/>
              <a:gd name="T5" fmla="*/ 24 h 216"/>
              <a:gd name="T6" fmla="*/ 0 w 768"/>
              <a:gd name="T7" fmla="*/ 216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216">
                <a:moveTo>
                  <a:pt x="768" y="72"/>
                </a:moveTo>
                <a:cubicBezTo>
                  <a:pt x="748" y="76"/>
                  <a:pt x="728" y="80"/>
                  <a:pt x="672" y="72"/>
                </a:cubicBezTo>
                <a:cubicBezTo>
                  <a:pt x="616" y="64"/>
                  <a:pt x="544" y="0"/>
                  <a:pt x="432" y="24"/>
                </a:cubicBezTo>
                <a:cubicBezTo>
                  <a:pt x="320" y="48"/>
                  <a:pt x="160" y="132"/>
                  <a:pt x="0" y="21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32" name="Freeform 252"/>
          <p:cNvSpPr>
            <a:spLocks/>
          </p:cNvSpPr>
          <p:nvPr/>
        </p:nvSpPr>
        <p:spPr bwMode="auto">
          <a:xfrm>
            <a:off x="4724400" y="2489200"/>
            <a:ext cx="1295400" cy="635000"/>
          </a:xfrm>
          <a:custGeom>
            <a:avLst/>
            <a:gdLst>
              <a:gd name="T0" fmla="*/ 816 w 816"/>
              <a:gd name="T1" fmla="*/ 16 h 400"/>
              <a:gd name="T2" fmla="*/ 384 w 816"/>
              <a:gd name="T3" fmla="*/ 64 h 400"/>
              <a:gd name="T4" fmla="*/ 0 w 816"/>
              <a:gd name="T5" fmla="*/ 40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00">
                <a:moveTo>
                  <a:pt x="816" y="16"/>
                </a:moveTo>
                <a:cubicBezTo>
                  <a:pt x="668" y="8"/>
                  <a:pt x="520" y="0"/>
                  <a:pt x="384" y="64"/>
                </a:cubicBezTo>
                <a:cubicBezTo>
                  <a:pt x="248" y="128"/>
                  <a:pt x="124" y="264"/>
                  <a:pt x="0" y="40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33" name="Freeform 253"/>
          <p:cNvSpPr>
            <a:spLocks/>
          </p:cNvSpPr>
          <p:nvPr/>
        </p:nvSpPr>
        <p:spPr bwMode="auto">
          <a:xfrm>
            <a:off x="4724400" y="2667000"/>
            <a:ext cx="1295400" cy="838200"/>
          </a:xfrm>
          <a:custGeom>
            <a:avLst/>
            <a:gdLst>
              <a:gd name="T0" fmla="*/ 816 w 816"/>
              <a:gd name="T1" fmla="*/ 0 h 528"/>
              <a:gd name="T2" fmla="*/ 336 w 816"/>
              <a:gd name="T3" fmla="*/ 96 h 528"/>
              <a:gd name="T4" fmla="*/ 0 w 816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528">
                <a:moveTo>
                  <a:pt x="816" y="0"/>
                </a:moveTo>
                <a:cubicBezTo>
                  <a:pt x="644" y="4"/>
                  <a:pt x="472" y="8"/>
                  <a:pt x="336" y="96"/>
                </a:cubicBezTo>
                <a:cubicBezTo>
                  <a:pt x="200" y="184"/>
                  <a:pt x="56" y="448"/>
                  <a:pt x="0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34" name="Freeform 254"/>
          <p:cNvSpPr>
            <a:spLocks/>
          </p:cNvSpPr>
          <p:nvPr/>
        </p:nvSpPr>
        <p:spPr bwMode="auto">
          <a:xfrm>
            <a:off x="5105400" y="2590800"/>
            <a:ext cx="990600" cy="685800"/>
          </a:xfrm>
          <a:custGeom>
            <a:avLst/>
            <a:gdLst>
              <a:gd name="T0" fmla="*/ 624 w 624"/>
              <a:gd name="T1" fmla="*/ 0 h 432"/>
              <a:gd name="T2" fmla="*/ 192 w 624"/>
              <a:gd name="T3" fmla="*/ 240 h 432"/>
              <a:gd name="T4" fmla="*/ 0 w 624"/>
              <a:gd name="T5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432">
                <a:moveTo>
                  <a:pt x="624" y="0"/>
                </a:moveTo>
                <a:cubicBezTo>
                  <a:pt x="460" y="84"/>
                  <a:pt x="296" y="168"/>
                  <a:pt x="192" y="240"/>
                </a:cubicBezTo>
                <a:cubicBezTo>
                  <a:pt x="88" y="312"/>
                  <a:pt x="44" y="372"/>
                  <a:pt x="0" y="43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35" name="Freeform 255"/>
          <p:cNvSpPr>
            <a:spLocks/>
          </p:cNvSpPr>
          <p:nvPr/>
        </p:nvSpPr>
        <p:spPr bwMode="auto">
          <a:xfrm>
            <a:off x="5257800" y="2667000"/>
            <a:ext cx="914400" cy="990600"/>
          </a:xfrm>
          <a:custGeom>
            <a:avLst/>
            <a:gdLst>
              <a:gd name="T0" fmla="*/ 576 w 576"/>
              <a:gd name="T1" fmla="*/ 0 h 624"/>
              <a:gd name="T2" fmla="*/ 192 w 576"/>
              <a:gd name="T3" fmla="*/ 240 h 624"/>
              <a:gd name="T4" fmla="*/ 0 w 57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624">
                <a:moveTo>
                  <a:pt x="576" y="0"/>
                </a:moveTo>
                <a:cubicBezTo>
                  <a:pt x="432" y="68"/>
                  <a:pt x="288" y="136"/>
                  <a:pt x="192" y="240"/>
                </a:cubicBezTo>
                <a:cubicBezTo>
                  <a:pt x="96" y="344"/>
                  <a:pt x="48" y="484"/>
                  <a:pt x="0" y="62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36" name="Freeform 256"/>
          <p:cNvSpPr>
            <a:spLocks/>
          </p:cNvSpPr>
          <p:nvPr/>
        </p:nvSpPr>
        <p:spPr bwMode="auto">
          <a:xfrm>
            <a:off x="6477000" y="2590800"/>
            <a:ext cx="1143000" cy="762000"/>
          </a:xfrm>
          <a:custGeom>
            <a:avLst/>
            <a:gdLst>
              <a:gd name="T0" fmla="*/ 0 w 720"/>
              <a:gd name="T1" fmla="*/ 0 h 480"/>
              <a:gd name="T2" fmla="*/ 576 w 720"/>
              <a:gd name="T3" fmla="*/ 240 h 480"/>
              <a:gd name="T4" fmla="*/ 720 w 72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480">
                <a:moveTo>
                  <a:pt x="0" y="0"/>
                </a:moveTo>
                <a:cubicBezTo>
                  <a:pt x="228" y="80"/>
                  <a:pt x="456" y="160"/>
                  <a:pt x="576" y="240"/>
                </a:cubicBezTo>
                <a:cubicBezTo>
                  <a:pt x="696" y="320"/>
                  <a:pt x="708" y="400"/>
                  <a:pt x="720" y="48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37" name="Freeform 257"/>
          <p:cNvSpPr>
            <a:spLocks/>
          </p:cNvSpPr>
          <p:nvPr/>
        </p:nvSpPr>
        <p:spPr bwMode="auto">
          <a:xfrm>
            <a:off x="5562600" y="2667000"/>
            <a:ext cx="685800" cy="1066800"/>
          </a:xfrm>
          <a:custGeom>
            <a:avLst/>
            <a:gdLst>
              <a:gd name="T0" fmla="*/ 432 w 432"/>
              <a:gd name="T1" fmla="*/ 0 h 672"/>
              <a:gd name="T2" fmla="*/ 96 w 432"/>
              <a:gd name="T3" fmla="*/ 432 h 672"/>
              <a:gd name="T4" fmla="*/ 0 w 43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672">
                <a:moveTo>
                  <a:pt x="432" y="0"/>
                </a:moveTo>
                <a:cubicBezTo>
                  <a:pt x="300" y="160"/>
                  <a:pt x="168" y="320"/>
                  <a:pt x="96" y="432"/>
                </a:cubicBezTo>
                <a:cubicBezTo>
                  <a:pt x="24" y="544"/>
                  <a:pt x="12" y="608"/>
                  <a:pt x="0" y="67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38" name="Freeform 258"/>
          <p:cNvSpPr>
            <a:spLocks/>
          </p:cNvSpPr>
          <p:nvPr/>
        </p:nvSpPr>
        <p:spPr bwMode="auto">
          <a:xfrm>
            <a:off x="6324600" y="2667000"/>
            <a:ext cx="914400" cy="609600"/>
          </a:xfrm>
          <a:custGeom>
            <a:avLst/>
            <a:gdLst>
              <a:gd name="T0" fmla="*/ 0 w 576"/>
              <a:gd name="T1" fmla="*/ 0 h 384"/>
              <a:gd name="T2" fmla="*/ 336 w 576"/>
              <a:gd name="T3" fmla="*/ 144 h 384"/>
              <a:gd name="T4" fmla="*/ 576 w 576"/>
              <a:gd name="T5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384">
                <a:moveTo>
                  <a:pt x="0" y="0"/>
                </a:moveTo>
                <a:cubicBezTo>
                  <a:pt x="120" y="40"/>
                  <a:pt x="240" y="80"/>
                  <a:pt x="336" y="144"/>
                </a:cubicBezTo>
                <a:cubicBezTo>
                  <a:pt x="432" y="208"/>
                  <a:pt x="504" y="296"/>
                  <a:pt x="576" y="38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39" name="Freeform 259"/>
          <p:cNvSpPr>
            <a:spLocks/>
          </p:cNvSpPr>
          <p:nvPr/>
        </p:nvSpPr>
        <p:spPr bwMode="auto">
          <a:xfrm>
            <a:off x="5334000" y="2743200"/>
            <a:ext cx="762000" cy="1219200"/>
          </a:xfrm>
          <a:custGeom>
            <a:avLst/>
            <a:gdLst>
              <a:gd name="T0" fmla="*/ 480 w 480"/>
              <a:gd name="T1" fmla="*/ 0 h 768"/>
              <a:gd name="T2" fmla="*/ 240 w 480"/>
              <a:gd name="T3" fmla="*/ 192 h 768"/>
              <a:gd name="T4" fmla="*/ 0 w 480"/>
              <a:gd name="T5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768">
                <a:moveTo>
                  <a:pt x="480" y="0"/>
                </a:moveTo>
                <a:cubicBezTo>
                  <a:pt x="400" y="32"/>
                  <a:pt x="320" y="64"/>
                  <a:pt x="240" y="192"/>
                </a:cubicBezTo>
                <a:cubicBezTo>
                  <a:pt x="160" y="320"/>
                  <a:pt x="48" y="672"/>
                  <a:pt x="0" y="7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40" name="Freeform 260"/>
          <p:cNvSpPr>
            <a:spLocks/>
          </p:cNvSpPr>
          <p:nvPr/>
        </p:nvSpPr>
        <p:spPr bwMode="auto">
          <a:xfrm>
            <a:off x="5943600" y="2667000"/>
            <a:ext cx="304800" cy="914400"/>
          </a:xfrm>
          <a:custGeom>
            <a:avLst/>
            <a:gdLst>
              <a:gd name="T0" fmla="*/ 192 w 192"/>
              <a:gd name="T1" fmla="*/ 0 h 576"/>
              <a:gd name="T2" fmla="*/ 48 w 192"/>
              <a:gd name="T3" fmla="*/ 240 h 576"/>
              <a:gd name="T4" fmla="*/ 0 w 192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576">
                <a:moveTo>
                  <a:pt x="192" y="0"/>
                </a:moveTo>
                <a:cubicBezTo>
                  <a:pt x="136" y="72"/>
                  <a:pt x="80" y="144"/>
                  <a:pt x="48" y="240"/>
                </a:cubicBezTo>
                <a:cubicBezTo>
                  <a:pt x="16" y="336"/>
                  <a:pt x="8" y="456"/>
                  <a:pt x="0" y="57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41" name="Freeform 261"/>
          <p:cNvSpPr>
            <a:spLocks/>
          </p:cNvSpPr>
          <p:nvPr/>
        </p:nvSpPr>
        <p:spPr bwMode="auto">
          <a:xfrm>
            <a:off x="6324600" y="2667000"/>
            <a:ext cx="457200" cy="914400"/>
          </a:xfrm>
          <a:custGeom>
            <a:avLst/>
            <a:gdLst>
              <a:gd name="T0" fmla="*/ 0 w 288"/>
              <a:gd name="T1" fmla="*/ 0 h 576"/>
              <a:gd name="T2" fmla="*/ 192 w 288"/>
              <a:gd name="T3" fmla="*/ 240 h 576"/>
              <a:gd name="T4" fmla="*/ 288 w 288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576">
                <a:moveTo>
                  <a:pt x="0" y="0"/>
                </a:moveTo>
                <a:cubicBezTo>
                  <a:pt x="72" y="72"/>
                  <a:pt x="144" y="144"/>
                  <a:pt x="192" y="240"/>
                </a:cubicBezTo>
                <a:cubicBezTo>
                  <a:pt x="240" y="336"/>
                  <a:pt x="272" y="520"/>
                  <a:pt x="288" y="57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42" name="Freeform 262"/>
          <p:cNvSpPr>
            <a:spLocks/>
          </p:cNvSpPr>
          <p:nvPr/>
        </p:nvSpPr>
        <p:spPr bwMode="auto">
          <a:xfrm>
            <a:off x="6083300" y="2743200"/>
            <a:ext cx="165100" cy="1447800"/>
          </a:xfrm>
          <a:custGeom>
            <a:avLst/>
            <a:gdLst>
              <a:gd name="T0" fmla="*/ 104 w 104"/>
              <a:gd name="T1" fmla="*/ 0 h 912"/>
              <a:gd name="T2" fmla="*/ 8 w 104"/>
              <a:gd name="T3" fmla="*/ 480 h 912"/>
              <a:gd name="T4" fmla="*/ 56 w 104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912">
                <a:moveTo>
                  <a:pt x="104" y="0"/>
                </a:moveTo>
                <a:cubicBezTo>
                  <a:pt x="60" y="164"/>
                  <a:pt x="16" y="328"/>
                  <a:pt x="8" y="480"/>
                </a:cubicBezTo>
                <a:cubicBezTo>
                  <a:pt x="0" y="632"/>
                  <a:pt x="28" y="772"/>
                  <a:pt x="56" y="91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43" name="Freeform 263"/>
          <p:cNvSpPr>
            <a:spLocks/>
          </p:cNvSpPr>
          <p:nvPr/>
        </p:nvSpPr>
        <p:spPr bwMode="auto">
          <a:xfrm>
            <a:off x="6400800" y="2590800"/>
            <a:ext cx="1295400" cy="990600"/>
          </a:xfrm>
          <a:custGeom>
            <a:avLst/>
            <a:gdLst>
              <a:gd name="T0" fmla="*/ 0 w 816"/>
              <a:gd name="T1" fmla="*/ 0 h 624"/>
              <a:gd name="T2" fmla="*/ 432 w 816"/>
              <a:gd name="T3" fmla="*/ 192 h 624"/>
              <a:gd name="T4" fmla="*/ 816 w 81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624">
                <a:moveTo>
                  <a:pt x="0" y="0"/>
                </a:moveTo>
                <a:cubicBezTo>
                  <a:pt x="148" y="44"/>
                  <a:pt x="296" y="88"/>
                  <a:pt x="432" y="192"/>
                </a:cubicBezTo>
                <a:cubicBezTo>
                  <a:pt x="568" y="296"/>
                  <a:pt x="692" y="460"/>
                  <a:pt x="816" y="62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44" name="Freeform 264"/>
          <p:cNvSpPr>
            <a:spLocks/>
          </p:cNvSpPr>
          <p:nvPr/>
        </p:nvSpPr>
        <p:spPr bwMode="auto">
          <a:xfrm>
            <a:off x="4267200" y="2540000"/>
            <a:ext cx="1752600" cy="812800"/>
          </a:xfrm>
          <a:custGeom>
            <a:avLst/>
            <a:gdLst>
              <a:gd name="T0" fmla="*/ 1104 w 1104"/>
              <a:gd name="T1" fmla="*/ 32 h 512"/>
              <a:gd name="T2" fmla="*/ 528 w 1104"/>
              <a:gd name="T3" fmla="*/ 80 h 512"/>
              <a:gd name="T4" fmla="*/ 0 w 1104"/>
              <a:gd name="T5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12">
                <a:moveTo>
                  <a:pt x="1104" y="32"/>
                </a:moveTo>
                <a:cubicBezTo>
                  <a:pt x="908" y="16"/>
                  <a:pt x="712" y="0"/>
                  <a:pt x="528" y="80"/>
                </a:cubicBezTo>
                <a:cubicBezTo>
                  <a:pt x="344" y="160"/>
                  <a:pt x="172" y="336"/>
                  <a:pt x="0" y="5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45" name="Freeform 265"/>
          <p:cNvSpPr>
            <a:spLocks/>
          </p:cNvSpPr>
          <p:nvPr/>
        </p:nvSpPr>
        <p:spPr bwMode="auto">
          <a:xfrm>
            <a:off x="6248400" y="2743200"/>
            <a:ext cx="381000" cy="838200"/>
          </a:xfrm>
          <a:custGeom>
            <a:avLst/>
            <a:gdLst>
              <a:gd name="T0" fmla="*/ 0 w 240"/>
              <a:gd name="T1" fmla="*/ 0 h 528"/>
              <a:gd name="T2" fmla="*/ 144 w 240"/>
              <a:gd name="T3" fmla="*/ 192 h 528"/>
              <a:gd name="T4" fmla="*/ 240 w 240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528">
                <a:moveTo>
                  <a:pt x="0" y="0"/>
                </a:moveTo>
                <a:cubicBezTo>
                  <a:pt x="52" y="52"/>
                  <a:pt x="104" y="104"/>
                  <a:pt x="144" y="192"/>
                </a:cubicBezTo>
                <a:cubicBezTo>
                  <a:pt x="184" y="280"/>
                  <a:pt x="212" y="404"/>
                  <a:pt x="240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46" name="Freeform 266"/>
          <p:cNvSpPr>
            <a:spLocks/>
          </p:cNvSpPr>
          <p:nvPr/>
        </p:nvSpPr>
        <p:spPr bwMode="auto">
          <a:xfrm>
            <a:off x="6223000" y="2819400"/>
            <a:ext cx="177800" cy="1066800"/>
          </a:xfrm>
          <a:custGeom>
            <a:avLst/>
            <a:gdLst>
              <a:gd name="T0" fmla="*/ 16 w 112"/>
              <a:gd name="T1" fmla="*/ 0 h 672"/>
              <a:gd name="T2" fmla="*/ 16 w 112"/>
              <a:gd name="T3" fmla="*/ 432 h 672"/>
              <a:gd name="T4" fmla="*/ 112 w 11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672">
                <a:moveTo>
                  <a:pt x="16" y="0"/>
                </a:moveTo>
                <a:cubicBezTo>
                  <a:pt x="8" y="160"/>
                  <a:pt x="0" y="320"/>
                  <a:pt x="16" y="432"/>
                </a:cubicBezTo>
                <a:cubicBezTo>
                  <a:pt x="32" y="544"/>
                  <a:pt x="96" y="624"/>
                  <a:pt x="112" y="67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47" name="Freeform 267"/>
          <p:cNvSpPr>
            <a:spLocks/>
          </p:cNvSpPr>
          <p:nvPr/>
        </p:nvSpPr>
        <p:spPr bwMode="auto">
          <a:xfrm>
            <a:off x="6248400" y="2743200"/>
            <a:ext cx="266700" cy="990600"/>
          </a:xfrm>
          <a:custGeom>
            <a:avLst/>
            <a:gdLst>
              <a:gd name="T0" fmla="*/ 0 w 168"/>
              <a:gd name="T1" fmla="*/ 0 h 624"/>
              <a:gd name="T2" fmla="*/ 144 w 168"/>
              <a:gd name="T3" fmla="*/ 384 h 624"/>
              <a:gd name="T4" fmla="*/ 144 w 16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624">
                <a:moveTo>
                  <a:pt x="0" y="0"/>
                </a:moveTo>
                <a:cubicBezTo>
                  <a:pt x="60" y="140"/>
                  <a:pt x="120" y="280"/>
                  <a:pt x="144" y="384"/>
                </a:cubicBezTo>
                <a:cubicBezTo>
                  <a:pt x="168" y="488"/>
                  <a:pt x="156" y="556"/>
                  <a:pt x="144" y="62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48" name="Freeform 268"/>
          <p:cNvSpPr>
            <a:spLocks/>
          </p:cNvSpPr>
          <p:nvPr/>
        </p:nvSpPr>
        <p:spPr bwMode="auto">
          <a:xfrm>
            <a:off x="6324600" y="2667000"/>
            <a:ext cx="990600" cy="1524000"/>
          </a:xfrm>
          <a:custGeom>
            <a:avLst/>
            <a:gdLst>
              <a:gd name="T0" fmla="*/ 0 w 624"/>
              <a:gd name="T1" fmla="*/ 0 h 960"/>
              <a:gd name="T2" fmla="*/ 432 w 624"/>
              <a:gd name="T3" fmla="*/ 336 h 960"/>
              <a:gd name="T4" fmla="*/ 624 w 624"/>
              <a:gd name="T5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960">
                <a:moveTo>
                  <a:pt x="0" y="0"/>
                </a:moveTo>
                <a:cubicBezTo>
                  <a:pt x="164" y="88"/>
                  <a:pt x="328" y="176"/>
                  <a:pt x="432" y="336"/>
                </a:cubicBezTo>
                <a:cubicBezTo>
                  <a:pt x="536" y="496"/>
                  <a:pt x="580" y="728"/>
                  <a:pt x="624" y="96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49" name="Freeform 269"/>
          <p:cNvSpPr>
            <a:spLocks/>
          </p:cNvSpPr>
          <p:nvPr/>
        </p:nvSpPr>
        <p:spPr bwMode="auto">
          <a:xfrm>
            <a:off x="6477000" y="2438400"/>
            <a:ext cx="1752600" cy="838200"/>
          </a:xfrm>
          <a:custGeom>
            <a:avLst/>
            <a:gdLst>
              <a:gd name="T0" fmla="*/ 0 w 1104"/>
              <a:gd name="T1" fmla="*/ 0 h 528"/>
              <a:gd name="T2" fmla="*/ 672 w 1104"/>
              <a:gd name="T3" fmla="*/ 96 h 528"/>
              <a:gd name="T4" fmla="*/ 1104 w 1104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28">
                <a:moveTo>
                  <a:pt x="0" y="0"/>
                </a:moveTo>
                <a:cubicBezTo>
                  <a:pt x="244" y="4"/>
                  <a:pt x="488" y="8"/>
                  <a:pt x="672" y="96"/>
                </a:cubicBezTo>
                <a:cubicBezTo>
                  <a:pt x="856" y="184"/>
                  <a:pt x="980" y="356"/>
                  <a:pt x="1104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50" name="Freeform 270"/>
          <p:cNvSpPr>
            <a:spLocks/>
          </p:cNvSpPr>
          <p:nvPr/>
        </p:nvSpPr>
        <p:spPr bwMode="auto">
          <a:xfrm>
            <a:off x="6553200" y="2514600"/>
            <a:ext cx="1600200" cy="1066800"/>
          </a:xfrm>
          <a:custGeom>
            <a:avLst/>
            <a:gdLst>
              <a:gd name="T0" fmla="*/ 0 w 1008"/>
              <a:gd name="T1" fmla="*/ 0 h 672"/>
              <a:gd name="T2" fmla="*/ 528 w 1008"/>
              <a:gd name="T3" fmla="*/ 144 h 672"/>
              <a:gd name="T4" fmla="*/ 1008 w 1008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672">
                <a:moveTo>
                  <a:pt x="0" y="0"/>
                </a:moveTo>
                <a:cubicBezTo>
                  <a:pt x="180" y="16"/>
                  <a:pt x="360" y="32"/>
                  <a:pt x="528" y="144"/>
                </a:cubicBezTo>
                <a:cubicBezTo>
                  <a:pt x="696" y="256"/>
                  <a:pt x="928" y="584"/>
                  <a:pt x="1008" y="67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51" name="Freeform 271"/>
          <p:cNvSpPr>
            <a:spLocks/>
          </p:cNvSpPr>
          <p:nvPr/>
        </p:nvSpPr>
        <p:spPr bwMode="auto">
          <a:xfrm>
            <a:off x="4419600" y="1866900"/>
            <a:ext cx="1600200" cy="495300"/>
          </a:xfrm>
          <a:custGeom>
            <a:avLst/>
            <a:gdLst>
              <a:gd name="T0" fmla="*/ 1008 w 1008"/>
              <a:gd name="T1" fmla="*/ 312 h 312"/>
              <a:gd name="T2" fmla="*/ 624 w 1008"/>
              <a:gd name="T3" fmla="*/ 24 h 312"/>
              <a:gd name="T4" fmla="*/ 0 w 1008"/>
              <a:gd name="T5" fmla="*/ 168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312">
                <a:moveTo>
                  <a:pt x="1008" y="312"/>
                </a:moveTo>
                <a:cubicBezTo>
                  <a:pt x="900" y="180"/>
                  <a:pt x="792" y="48"/>
                  <a:pt x="624" y="24"/>
                </a:cubicBezTo>
                <a:cubicBezTo>
                  <a:pt x="456" y="0"/>
                  <a:pt x="228" y="84"/>
                  <a:pt x="0" y="1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52" name="Freeform 272"/>
          <p:cNvSpPr>
            <a:spLocks/>
          </p:cNvSpPr>
          <p:nvPr/>
        </p:nvSpPr>
        <p:spPr bwMode="auto">
          <a:xfrm>
            <a:off x="4648200" y="1981200"/>
            <a:ext cx="1219200" cy="1828800"/>
          </a:xfrm>
          <a:custGeom>
            <a:avLst/>
            <a:gdLst>
              <a:gd name="T0" fmla="*/ 768 w 768"/>
              <a:gd name="T1" fmla="*/ 288 h 1152"/>
              <a:gd name="T2" fmla="*/ 192 w 768"/>
              <a:gd name="T3" fmla="*/ 144 h 1152"/>
              <a:gd name="T4" fmla="*/ 0 w 768"/>
              <a:gd name="T5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152">
                <a:moveTo>
                  <a:pt x="768" y="288"/>
                </a:moveTo>
                <a:cubicBezTo>
                  <a:pt x="544" y="144"/>
                  <a:pt x="320" y="0"/>
                  <a:pt x="192" y="144"/>
                </a:cubicBezTo>
                <a:cubicBezTo>
                  <a:pt x="64" y="288"/>
                  <a:pt x="32" y="720"/>
                  <a:pt x="0" y="115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53" name="Freeform 273"/>
          <p:cNvSpPr>
            <a:spLocks/>
          </p:cNvSpPr>
          <p:nvPr/>
        </p:nvSpPr>
        <p:spPr bwMode="auto">
          <a:xfrm>
            <a:off x="5410200" y="838200"/>
            <a:ext cx="685800" cy="1447800"/>
          </a:xfrm>
          <a:custGeom>
            <a:avLst/>
            <a:gdLst>
              <a:gd name="T0" fmla="*/ 864 w 864"/>
              <a:gd name="T1" fmla="*/ 960 h 960"/>
              <a:gd name="T2" fmla="*/ 624 w 864"/>
              <a:gd name="T3" fmla="*/ 288 h 960"/>
              <a:gd name="T4" fmla="*/ 0 w 86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960">
                <a:moveTo>
                  <a:pt x="864" y="960"/>
                </a:moveTo>
                <a:cubicBezTo>
                  <a:pt x="816" y="704"/>
                  <a:pt x="768" y="448"/>
                  <a:pt x="624" y="288"/>
                </a:cubicBezTo>
                <a:cubicBezTo>
                  <a:pt x="480" y="128"/>
                  <a:pt x="104" y="48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54" name="Freeform 274"/>
          <p:cNvSpPr>
            <a:spLocks/>
          </p:cNvSpPr>
          <p:nvPr/>
        </p:nvSpPr>
        <p:spPr bwMode="auto">
          <a:xfrm>
            <a:off x="5016500" y="2590800"/>
            <a:ext cx="1003300" cy="1447800"/>
          </a:xfrm>
          <a:custGeom>
            <a:avLst/>
            <a:gdLst>
              <a:gd name="T0" fmla="*/ 632 w 632"/>
              <a:gd name="T1" fmla="*/ 0 h 912"/>
              <a:gd name="T2" fmla="*/ 104 w 632"/>
              <a:gd name="T3" fmla="*/ 240 h 912"/>
              <a:gd name="T4" fmla="*/ 8 w 632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2" h="912">
                <a:moveTo>
                  <a:pt x="632" y="0"/>
                </a:moveTo>
                <a:cubicBezTo>
                  <a:pt x="420" y="44"/>
                  <a:pt x="208" y="88"/>
                  <a:pt x="104" y="240"/>
                </a:cubicBezTo>
                <a:cubicBezTo>
                  <a:pt x="0" y="392"/>
                  <a:pt x="4" y="652"/>
                  <a:pt x="8" y="9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55" name="Freeform 275"/>
          <p:cNvSpPr>
            <a:spLocks/>
          </p:cNvSpPr>
          <p:nvPr/>
        </p:nvSpPr>
        <p:spPr bwMode="auto">
          <a:xfrm>
            <a:off x="6400800" y="1358900"/>
            <a:ext cx="2209800" cy="927100"/>
          </a:xfrm>
          <a:custGeom>
            <a:avLst/>
            <a:gdLst>
              <a:gd name="T0" fmla="*/ 0 w 1392"/>
              <a:gd name="T1" fmla="*/ 584 h 584"/>
              <a:gd name="T2" fmla="*/ 576 w 1392"/>
              <a:gd name="T3" fmla="*/ 56 h 584"/>
              <a:gd name="T4" fmla="*/ 1392 w 1392"/>
              <a:gd name="T5" fmla="*/ 248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92" h="584">
                <a:moveTo>
                  <a:pt x="0" y="584"/>
                </a:moveTo>
                <a:cubicBezTo>
                  <a:pt x="172" y="348"/>
                  <a:pt x="344" y="112"/>
                  <a:pt x="576" y="56"/>
                </a:cubicBezTo>
                <a:cubicBezTo>
                  <a:pt x="808" y="0"/>
                  <a:pt x="1100" y="124"/>
                  <a:pt x="1392" y="24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56" name="Freeform 276"/>
          <p:cNvSpPr>
            <a:spLocks/>
          </p:cNvSpPr>
          <p:nvPr/>
        </p:nvSpPr>
        <p:spPr bwMode="auto">
          <a:xfrm>
            <a:off x="4343400" y="1371600"/>
            <a:ext cx="1676400" cy="914400"/>
          </a:xfrm>
          <a:custGeom>
            <a:avLst/>
            <a:gdLst>
              <a:gd name="T0" fmla="*/ 1056 w 1056"/>
              <a:gd name="T1" fmla="*/ 576 h 576"/>
              <a:gd name="T2" fmla="*/ 720 w 1056"/>
              <a:gd name="T3" fmla="*/ 96 h 576"/>
              <a:gd name="T4" fmla="*/ 0 w 1056"/>
              <a:gd name="T5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576">
                <a:moveTo>
                  <a:pt x="1056" y="576"/>
                </a:moveTo>
                <a:cubicBezTo>
                  <a:pt x="976" y="384"/>
                  <a:pt x="896" y="192"/>
                  <a:pt x="720" y="96"/>
                </a:cubicBezTo>
                <a:cubicBezTo>
                  <a:pt x="544" y="0"/>
                  <a:pt x="272" y="0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57" name="Freeform 277"/>
          <p:cNvSpPr>
            <a:spLocks/>
          </p:cNvSpPr>
          <p:nvPr/>
        </p:nvSpPr>
        <p:spPr bwMode="auto">
          <a:xfrm>
            <a:off x="4191000" y="1498600"/>
            <a:ext cx="1905000" cy="787400"/>
          </a:xfrm>
          <a:custGeom>
            <a:avLst/>
            <a:gdLst>
              <a:gd name="T0" fmla="*/ 1200 w 1200"/>
              <a:gd name="T1" fmla="*/ 496 h 496"/>
              <a:gd name="T2" fmla="*/ 672 w 1200"/>
              <a:gd name="T3" fmla="*/ 64 h 496"/>
              <a:gd name="T4" fmla="*/ 0 w 1200"/>
              <a:gd name="T5" fmla="*/ 112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496">
                <a:moveTo>
                  <a:pt x="1200" y="496"/>
                </a:moveTo>
                <a:cubicBezTo>
                  <a:pt x="1036" y="312"/>
                  <a:pt x="872" y="128"/>
                  <a:pt x="672" y="64"/>
                </a:cubicBezTo>
                <a:cubicBezTo>
                  <a:pt x="472" y="0"/>
                  <a:pt x="236" y="56"/>
                  <a:pt x="0" y="1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58" name="Freeform 278"/>
          <p:cNvSpPr>
            <a:spLocks/>
          </p:cNvSpPr>
          <p:nvPr/>
        </p:nvSpPr>
        <p:spPr bwMode="auto">
          <a:xfrm>
            <a:off x="4191000" y="2247900"/>
            <a:ext cx="1752600" cy="419100"/>
          </a:xfrm>
          <a:custGeom>
            <a:avLst/>
            <a:gdLst>
              <a:gd name="T0" fmla="*/ 1104 w 1104"/>
              <a:gd name="T1" fmla="*/ 120 h 264"/>
              <a:gd name="T2" fmla="*/ 480 w 1104"/>
              <a:gd name="T3" fmla="*/ 24 h 264"/>
              <a:gd name="T4" fmla="*/ 0 w 1104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64">
                <a:moveTo>
                  <a:pt x="1104" y="120"/>
                </a:moveTo>
                <a:cubicBezTo>
                  <a:pt x="884" y="60"/>
                  <a:pt x="664" y="0"/>
                  <a:pt x="480" y="24"/>
                </a:cubicBezTo>
                <a:cubicBezTo>
                  <a:pt x="296" y="48"/>
                  <a:pt x="148" y="156"/>
                  <a:pt x="0" y="26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59" name="Freeform 279"/>
          <p:cNvSpPr>
            <a:spLocks/>
          </p:cNvSpPr>
          <p:nvPr/>
        </p:nvSpPr>
        <p:spPr bwMode="auto">
          <a:xfrm>
            <a:off x="6553200" y="2044700"/>
            <a:ext cx="1752600" cy="317500"/>
          </a:xfrm>
          <a:custGeom>
            <a:avLst/>
            <a:gdLst>
              <a:gd name="T0" fmla="*/ 0 w 1104"/>
              <a:gd name="T1" fmla="*/ 200 h 200"/>
              <a:gd name="T2" fmla="*/ 576 w 1104"/>
              <a:gd name="T3" fmla="*/ 8 h 200"/>
              <a:gd name="T4" fmla="*/ 1104 w 1104"/>
              <a:gd name="T5" fmla="*/ 152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00">
                <a:moveTo>
                  <a:pt x="0" y="200"/>
                </a:moveTo>
                <a:cubicBezTo>
                  <a:pt x="196" y="108"/>
                  <a:pt x="392" y="16"/>
                  <a:pt x="576" y="8"/>
                </a:cubicBezTo>
                <a:cubicBezTo>
                  <a:pt x="760" y="0"/>
                  <a:pt x="932" y="76"/>
                  <a:pt x="1104" y="15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60" name="Freeform 280"/>
          <p:cNvSpPr>
            <a:spLocks/>
          </p:cNvSpPr>
          <p:nvPr/>
        </p:nvSpPr>
        <p:spPr bwMode="auto">
          <a:xfrm>
            <a:off x="4724400" y="939800"/>
            <a:ext cx="1422400" cy="1270000"/>
          </a:xfrm>
          <a:custGeom>
            <a:avLst/>
            <a:gdLst>
              <a:gd name="T0" fmla="*/ 864 w 896"/>
              <a:gd name="T1" fmla="*/ 800 h 800"/>
              <a:gd name="T2" fmla="*/ 864 w 896"/>
              <a:gd name="T3" fmla="*/ 704 h 800"/>
              <a:gd name="T4" fmla="*/ 672 w 896"/>
              <a:gd name="T5" fmla="*/ 272 h 800"/>
              <a:gd name="T6" fmla="*/ 384 w 896"/>
              <a:gd name="T7" fmla="*/ 32 h 800"/>
              <a:gd name="T8" fmla="*/ 0 w 896"/>
              <a:gd name="T9" fmla="*/ 8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800">
                <a:moveTo>
                  <a:pt x="864" y="800"/>
                </a:moveTo>
                <a:cubicBezTo>
                  <a:pt x="880" y="796"/>
                  <a:pt x="896" y="792"/>
                  <a:pt x="864" y="704"/>
                </a:cubicBezTo>
                <a:cubicBezTo>
                  <a:pt x="832" y="616"/>
                  <a:pt x="752" y="384"/>
                  <a:pt x="672" y="272"/>
                </a:cubicBezTo>
                <a:cubicBezTo>
                  <a:pt x="592" y="160"/>
                  <a:pt x="496" y="64"/>
                  <a:pt x="384" y="32"/>
                </a:cubicBezTo>
                <a:cubicBezTo>
                  <a:pt x="272" y="0"/>
                  <a:pt x="136" y="40"/>
                  <a:pt x="0" y="8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61" name="Oval 281"/>
          <p:cNvSpPr>
            <a:spLocks noChangeArrowheads="1"/>
          </p:cNvSpPr>
          <p:nvPr/>
        </p:nvSpPr>
        <p:spPr bwMode="auto">
          <a:xfrm>
            <a:off x="1828800" y="1511300"/>
            <a:ext cx="304800" cy="228600"/>
          </a:xfrm>
          <a:prstGeom prst="ellipse">
            <a:avLst/>
          </a:prstGeom>
          <a:solidFill>
            <a:srgbClr val="F79457"/>
          </a:solidFill>
          <a:ln w="38100" cap="rnd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686362" name="Freeform 282"/>
          <p:cNvSpPr>
            <a:spLocks/>
          </p:cNvSpPr>
          <p:nvPr/>
        </p:nvSpPr>
        <p:spPr bwMode="auto">
          <a:xfrm>
            <a:off x="1524000" y="292100"/>
            <a:ext cx="304800" cy="1143000"/>
          </a:xfrm>
          <a:custGeom>
            <a:avLst/>
            <a:gdLst>
              <a:gd name="T0" fmla="*/ 384 w 384"/>
              <a:gd name="T1" fmla="*/ 960 h 960"/>
              <a:gd name="T2" fmla="*/ 192 w 384"/>
              <a:gd name="T3" fmla="*/ 192 h 960"/>
              <a:gd name="T4" fmla="*/ 0 w 38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960">
                <a:moveTo>
                  <a:pt x="384" y="960"/>
                </a:moveTo>
                <a:cubicBezTo>
                  <a:pt x="320" y="656"/>
                  <a:pt x="256" y="352"/>
                  <a:pt x="192" y="192"/>
                </a:cubicBezTo>
                <a:cubicBezTo>
                  <a:pt x="128" y="32"/>
                  <a:pt x="32" y="40"/>
                  <a:pt x="0" y="0"/>
                </a:cubicBez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63" name="Freeform 283"/>
          <p:cNvSpPr>
            <a:spLocks/>
          </p:cNvSpPr>
          <p:nvPr/>
        </p:nvSpPr>
        <p:spPr bwMode="auto">
          <a:xfrm>
            <a:off x="762000" y="558800"/>
            <a:ext cx="1066800" cy="952500"/>
          </a:xfrm>
          <a:custGeom>
            <a:avLst/>
            <a:gdLst>
              <a:gd name="T0" fmla="*/ 672 w 672"/>
              <a:gd name="T1" fmla="*/ 600 h 600"/>
              <a:gd name="T2" fmla="*/ 432 w 672"/>
              <a:gd name="T3" fmla="*/ 24 h 600"/>
              <a:gd name="T4" fmla="*/ 0 w 672"/>
              <a:gd name="T5" fmla="*/ 45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00">
                <a:moveTo>
                  <a:pt x="672" y="600"/>
                </a:moveTo>
                <a:cubicBezTo>
                  <a:pt x="608" y="324"/>
                  <a:pt x="544" y="48"/>
                  <a:pt x="432" y="24"/>
                </a:cubicBezTo>
                <a:cubicBezTo>
                  <a:pt x="320" y="0"/>
                  <a:pt x="160" y="228"/>
                  <a:pt x="0" y="456"/>
                </a:cubicBez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64" name="Freeform 284"/>
          <p:cNvSpPr>
            <a:spLocks/>
          </p:cNvSpPr>
          <p:nvPr/>
        </p:nvSpPr>
        <p:spPr bwMode="auto">
          <a:xfrm>
            <a:off x="2133600" y="800100"/>
            <a:ext cx="1295400" cy="711200"/>
          </a:xfrm>
          <a:custGeom>
            <a:avLst/>
            <a:gdLst>
              <a:gd name="T0" fmla="*/ 0 w 816"/>
              <a:gd name="T1" fmla="*/ 448 h 448"/>
              <a:gd name="T2" fmla="*/ 384 w 816"/>
              <a:gd name="T3" fmla="*/ 16 h 448"/>
              <a:gd name="T4" fmla="*/ 816 w 816"/>
              <a:gd name="T5" fmla="*/ 352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48">
                <a:moveTo>
                  <a:pt x="0" y="448"/>
                </a:moveTo>
                <a:cubicBezTo>
                  <a:pt x="124" y="240"/>
                  <a:pt x="248" y="32"/>
                  <a:pt x="384" y="16"/>
                </a:cubicBezTo>
                <a:cubicBezTo>
                  <a:pt x="520" y="0"/>
                  <a:pt x="668" y="176"/>
                  <a:pt x="816" y="35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65" name="Freeform 285"/>
          <p:cNvSpPr>
            <a:spLocks/>
          </p:cNvSpPr>
          <p:nvPr/>
        </p:nvSpPr>
        <p:spPr bwMode="auto">
          <a:xfrm>
            <a:off x="2133600" y="1066800"/>
            <a:ext cx="1905000" cy="901700"/>
          </a:xfrm>
          <a:custGeom>
            <a:avLst/>
            <a:gdLst>
              <a:gd name="T0" fmla="*/ 0 w 1200"/>
              <a:gd name="T1" fmla="*/ 328 h 568"/>
              <a:gd name="T2" fmla="*/ 768 w 1200"/>
              <a:gd name="T3" fmla="*/ 40 h 568"/>
              <a:gd name="T4" fmla="*/ 1200 w 1200"/>
              <a:gd name="T5" fmla="*/ 56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568">
                <a:moveTo>
                  <a:pt x="0" y="328"/>
                </a:moveTo>
                <a:cubicBezTo>
                  <a:pt x="284" y="164"/>
                  <a:pt x="568" y="0"/>
                  <a:pt x="768" y="40"/>
                </a:cubicBezTo>
                <a:cubicBezTo>
                  <a:pt x="968" y="80"/>
                  <a:pt x="1084" y="324"/>
                  <a:pt x="1200" y="5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66" name="Freeform 286"/>
          <p:cNvSpPr>
            <a:spLocks/>
          </p:cNvSpPr>
          <p:nvPr/>
        </p:nvSpPr>
        <p:spPr bwMode="auto">
          <a:xfrm>
            <a:off x="2057400" y="698500"/>
            <a:ext cx="1600200" cy="1117600"/>
          </a:xfrm>
          <a:custGeom>
            <a:avLst/>
            <a:gdLst>
              <a:gd name="T0" fmla="*/ 0 w 1008"/>
              <a:gd name="T1" fmla="*/ 512 h 704"/>
              <a:gd name="T2" fmla="*/ 576 w 1008"/>
              <a:gd name="T3" fmla="*/ 32 h 704"/>
              <a:gd name="T4" fmla="*/ 1008 w 1008"/>
              <a:gd name="T5" fmla="*/ 704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704">
                <a:moveTo>
                  <a:pt x="0" y="512"/>
                </a:moveTo>
                <a:cubicBezTo>
                  <a:pt x="204" y="256"/>
                  <a:pt x="408" y="0"/>
                  <a:pt x="576" y="32"/>
                </a:cubicBezTo>
                <a:cubicBezTo>
                  <a:pt x="744" y="64"/>
                  <a:pt x="876" y="384"/>
                  <a:pt x="1008" y="70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67" name="Freeform 287"/>
          <p:cNvSpPr>
            <a:spLocks/>
          </p:cNvSpPr>
          <p:nvPr/>
        </p:nvSpPr>
        <p:spPr bwMode="auto">
          <a:xfrm>
            <a:off x="457200" y="927100"/>
            <a:ext cx="1371600" cy="889000"/>
          </a:xfrm>
          <a:custGeom>
            <a:avLst/>
            <a:gdLst>
              <a:gd name="T0" fmla="*/ 864 w 864"/>
              <a:gd name="T1" fmla="*/ 368 h 560"/>
              <a:gd name="T2" fmla="*/ 480 w 864"/>
              <a:gd name="T3" fmla="*/ 32 h 560"/>
              <a:gd name="T4" fmla="*/ 0 w 864"/>
              <a:gd name="T5" fmla="*/ 56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560">
                <a:moveTo>
                  <a:pt x="864" y="368"/>
                </a:moveTo>
                <a:cubicBezTo>
                  <a:pt x="744" y="184"/>
                  <a:pt x="624" y="0"/>
                  <a:pt x="480" y="32"/>
                </a:cubicBezTo>
                <a:cubicBezTo>
                  <a:pt x="336" y="64"/>
                  <a:pt x="168" y="312"/>
                  <a:pt x="0" y="560"/>
                </a:cubicBez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68" name="Freeform 288"/>
          <p:cNvSpPr>
            <a:spLocks/>
          </p:cNvSpPr>
          <p:nvPr/>
        </p:nvSpPr>
        <p:spPr bwMode="auto">
          <a:xfrm>
            <a:off x="2209800" y="977900"/>
            <a:ext cx="1524000" cy="457200"/>
          </a:xfrm>
          <a:custGeom>
            <a:avLst/>
            <a:gdLst>
              <a:gd name="T0" fmla="*/ 0 w 960"/>
              <a:gd name="T1" fmla="*/ 336 h 336"/>
              <a:gd name="T2" fmla="*/ 384 w 960"/>
              <a:gd name="T3" fmla="*/ 48 h 336"/>
              <a:gd name="T4" fmla="*/ 960 w 960"/>
              <a:gd name="T5" fmla="*/ 4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336">
                <a:moveTo>
                  <a:pt x="0" y="336"/>
                </a:moveTo>
                <a:cubicBezTo>
                  <a:pt x="112" y="216"/>
                  <a:pt x="224" y="96"/>
                  <a:pt x="384" y="48"/>
                </a:cubicBezTo>
                <a:cubicBezTo>
                  <a:pt x="544" y="0"/>
                  <a:pt x="752" y="24"/>
                  <a:pt x="960" y="4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69" name="Freeform 289"/>
          <p:cNvSpPr>
            <a:spLocks/>
          </p:cNvSpPr>
          <p:nvPr/>
        </p:nvSpPr>
        <p:spPr bwMode="auto">
          <a:xfrm>
            <a:off x="381000" y="1181100"/>
            <a:ext cx="1371600" cy="406400"/>
          </a:xfrm>
          <a:custGeom>
            <a:avLst/>
            <a:gdLst>
              <a:gd name="T0" fmla="*/ 864 w 864"/>
              <a:gd name="T1" fmla="*/ 256 h 256"/>
              <a:gd name="T2" fmla="*/ 432 w 864"/>
              <a:gd name="T3" fmla="*/ 16 h 256"/>
              <a:gd name="T4" fmla="*/ 0 w 864"/>
              <a:gd name="T5" fmla="*/ 16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256">
                <a:moveTo>
                  <a:pt x="864" y="256"/>
                </a:moveTo>
                <a:cubicBezTo>
                  <a:pt x="720" y="144"/>
                  <a:pt x="576" y="32"/>
                  <a:pt x="432" y="16"/>
                </a:cubicBezTo>
                <a:cubicBezTo>
                  <a:pt x="288" y="0"/>
                  <a:pt x="144" y="80"/>
                  <a:pt x="0" y="160"/>
                </a:cubicBez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70" name="Freeform 290"/>
          <p:cNvSpPr>
            <a:spLocks/>
          </p:cNvSpPr>
          <p:nvPr/>
        </p:nvSpPr>
        <p:spPr bwMode="auto">
          <a:xfrm>
            <a:off x="76200" y="279400"/>
            <a:ext cx="1676400" cy="1231900"/>
          </a:xfrm>
          <a:custGeom>
            <a:avLst/>
            <a:gdLst>
              <a:gd name="T0" fmla="*/ 1056 w 1056"/>
              <a:gd name="T1" fmla="*/ 776 h 776"/>
              <a:gd name="T2" fmla="*/ 672 w 1056"/>
              <a:gd name="T3" fmla="*/ 56 h 776"/>
              <a:gd name="T4" fmla="*/ 0 w 1056"/>
              <a:gd name="T5" fmla="*/ 440 h 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776">
                <a:moveTo>
                  <a:pt x="1056" y="776"/>
                </a:moveTo>
                <a:cubicBezTo>
                  <a:pt x="952" y="444"/>
                  <a:pt x="848" y="112"/>
                  <a:pt x="672" y="56"/>
                </a:cubicBezTo>
                <a:cubicBezTo>
                  <a:pt x="496" y="0"/>
                  <a:pt x="248" y="220"/>
                  <a:pt x="0" y="440"/>
                </a:cubicBez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71" name="Freeform 291"/>
          <p:cNvSpPr>
            <a:spLocks/>
          </p:cNvSpPr>
          <p:nvPr/>
        </p:nvSpPr>
        <p:spPr bwMode="auto">
          <a:xfrm>
            <a:off x="2057400" y="406400"/>
            <a:ext cx="1447800" cy="1028700"/>
          </a:xfrm>
          <a:custGeom>
            <a:avLst/>
            <a:gdLst>
              <a:gd name="T0" fmla="*/ 0 w 912"/>
              <a:gd name="T1" fmla="*/ 648 h 648"/>
              <a:gd name="T2" fmla="*/ 480 w 912"/>
              <a:gd name="T3" fmla="*/ 72 h 648"/>
              <a:gd name="T4" fmla="*/ 912 w 912"/>
              <a:gd name="T5" fmla="*/ 216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648">
                <a:moveTo>
                  <a:pt x="0" y="648"/>
                </a:moveTo>
                <a:cubicBezTo>
                  <a:pt x="164" y="396"/>
                  <a:pt x="328" y="144"/>
                  <a:pt x="480" y="72"/>
                </a:cubicBezTo>
                <a:cubicBezTo>
                  <a:pt x="632" y="0"/>
                  <a:pt x="772" y="108"/>
                  <a:pt x="912" y="216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72" name="Freeform 292"/>
          <p:cNvSpPr>
            <a:spLocks/>
          </p:cNvSpPr>
          <p:nvPr/>
        </p:nvSpPr>
        <p:spPr bwMode="auto">
          <a:xfrm>
            <a:off x="2209800" y="1549400"/>
            <a:ext cx="1447800" cy="266700"/>
          </a:xfrm>
          <a:custGeom>
            <a:avLst/>
            <a:gdLst>
              <a:gd name="T0" fmla="*/ 0 w 912"/>
              <a:gd name="T1" fmla="*/ 24 h 168"/>
              <a:gd name="T2" fmla="*/ 576 w 912"/>
              <a:gd name="T3" fmla="*/ 24 h 168"/>
              <a:gd name="T4" fmla="*/ 912 w 912"/>
              <a:gd name="T5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168">
                <a:moveTo>
                  <a:pt x="0" y="24"/>
                </a:moveTo>
                <a:cubicBezTo>
                  <a:pt x="212" y="12"/>
                  <a:pt x="424" y="0"/>
                  <a:pt x="576" y="24"/>
                </a:cubicBezTo>
                <a:cubicBezTo>
                  <a:pt x="728" y="48"/>
                  <a:pt x="820" y="108"/>
                  <a:pt x="912" y="16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73" name="Freeform 293"/>
          <p:cNvSpPr>
            <a:spLocks/>
          </p:cNvSpPr>
          <p:nvPr/>
        </p:nvSpPr>
        <p:spPr bwMode="auto">
          <a:xfrm>
            <a:off x="2209800" y="1358900"/>
            <a:ext cx="1371600" cy="228600"/>
          </a:xfrm>
          <a:custGeom>
            <a:avLst/>
            <a:gdLst>
              <a:gd name="T0" fmla="*/ 0 w 864"/>
              <a:gd name="T1" fmla="*/ 144 h 144"/>
              <a:gd name="T2" fmla="*/ 384 w 864"/>
              <a:gd name="T3" fmla="*/ 0 h 144"/>
              <a:gd name="T4" fmla="*/ 864 w 86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144">
                <a:moveTo>
                  <a:pt x="0" y="144"/>
                </a:moveTo>
                <a:cubicBezTo>
                  <a:pt x="120" y="72"/>
                  <a:pt x="240" y="0"/>
                  <a:pt x="384" y="0"/>
                </a:cubicBezTo>
                <a:cubicBezTo>
                  <a:pt x="528" y="0"/>
                  <a:pt x="696" y="72"/>
                  <a:pt x="864" y="14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74" name="Freeform 294"/>
          <p:cNvSpPr>
            <a:spLocks/>
          </p:cNvSpPr>
          <p:nvPr/>
        </p:nvSpPr>
        <p:spPr bwMode="auto">
          <a:xfrm>
            <a:off x="2209800" y="1651000"/>
            <a:ext cx="1143000" cy="546100"/>
          </a:xfrm>
          <a:custGeom>
            <a:avLst/>
            <a:gdLst>
              <a:gd name="T0" fmla="*/ 0 w 720"/>
              <a:gd name="T1" fmla="*/ 8 h 344"/>
              <a:gd name="T2" fmla="*/ 432 w 720"/>
              <a:gd name="T3" fmla="*/ 56 h 344"/>
              <a:gd name="T4" fmla="*/ 720 w 720"/>
              <a:gd name="T5" fmla="*/ 34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344">
                <a:moveTo>
                  <a:pt x="0" y="8"/>
                </a:moveTo>
                <a:cubicBezTo>
                  <a:pt x="156" y="4"/>
                  <a:pt x="312" y="0"/>
                  <a:pt x="432" y="56"/>
                </a:cubicBezTo>
                <a:cubicBezTo>
                  <a:pt x="552" y="112"/>
                  <a:pt x="636" y="228"/>
                  <a:pt x="720" y="34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75" name="Freeform 295"/>
          <p:cNvSpPr>
            <a:spLocks/>
          </p:cNvSpPr>
          <p:nvPr/>
        </p:nvSpPr>
        <p:spPr bwMode="auto">
          <a:xfrm>
            <a:off x="533400" y="1473200"/>
            <a:ext cx="1219200" cy="342900"/>
          </a:xfrm>
          <a:custGeom>
            <a:avLst/>
            <a:gdLst>
              <a:gd name="T0" fmla="*/ 768 w 768"/>
              <a:gd name="T1" fmla="*/ 72 h 216"/>
              <a:gd name="T2" fmla="*/ 672 w 768"/>
              <a:gd name="T3" fmla="*/ 72 h 216"/>
              <a:gd name="T4" fmla="*/ 432 w 768"/>
              <a:gd name="T5" fmla="*/ 24 h 216"/>
              <a:gd name="T6" fmla="*/ 0 w 768"/>
              <a:gd name="T7" fmla="*/ 216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216">
                <a:moveTo>
                  <a:pt x="768" y="72"/>
                </a:moveTo>
                <a:cubicBezTo>
                  <a:pt x="748" y="76"/>
                  <a:pt x="728" y="80"/>
                  <a:pt x="672" y="72"/>
                </a:cubicBezTo>
                <a:cubicBezTo>
                  <a:pt x="616" y="64"/>
                  <a:pt x="544" y="0"/>
                  <a:pt x="432" y="24"/>
                </a:cubicBezTo>
                <a:cubicBezTo>
                  <a:pt x="320" y="48"/>
                  <a:pt x="160" y="132"/>
                  <a:pt x="0" y="216"/>
                </a:cubicBez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76" name="Freeform 296"/>
          <p:cNvSpPr>
            <a:spLocks/>
          </p:cNvSpPr>
          <p:nvPr/>
        </p:nvSpPr>
        <p:spPr bwMode="auto">
          <a:xfrm>
            <a:off x="457200" y="1638300"/>
            <a:ext cx="1295400" cy="635000"/>
          </a:xfrm>
          <a:custGeom>
            <a:avLst/>
            <a:gdLst>
              <a:gd name="T0" fmla="*/ 816 w 816"/>
              <a:gd name="T1" fmla="*/ 16 h 400"/>
              <a:gd name="T2" fmla="*/ 384 w 816"/>
              <a:gd name="T3" fmla="*/ 64 h 400"/>
              <a:gd name="T4" fmla="*/ 0 w 816"/>
              <a:gd name="T5" fmla="*/ 40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00">
                <a:moveTo>
                  <a:pt x="816" y="16"/>
                </a:moveTo>
                <a:cubicBezTo>
                  <a:pt x="668" y="8"/>
                  <a:pt x="520" y="0"/>
                  <a:pt x="384" y="64"/>
                </a:cubicBezTo>
                <a:cubicBezTo>
                  <a:pt x="248" y="128"/>
                  <a:pt x="124" y="264"/>
                  <a:pt x="0" y="40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77" name="Freeform 297"/>
          <p:cNvSpPr>
            <a:spLocks/>
          </p:cNvSpPr>
          <p:nvPr/>
        </p:nvSpPr>
        <p:spPr bwMode="auto">
          <a:xfrm>
            <a:off x="457200" y="1816100"/>
            <a:ext cx="1295400" cy="838200"/>
          </a:xfrm>
          <a:custGeom>
            <a:avLst/>
            <a:gdLst>
              <a:gd name="T0" fmla="*/ 816 w 816"/>
              <a:gd name="T1" fmla="*/ 0 h 528"/>
              <a:gd name="T2" fmla="*/ 336 w 816"/>
              <a:gd name="T3" fmla="*/ 96 h 528"/>
              <a:gd name="T4" fmla="*/ 0 w 816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528">
                <a:moveTo>
                  <a:pt x="816" y="0"/>
                </a:moveTo>
                <a:cubicBezTo>
                  <a:pt x="644" y="4"/>
                  <a:pt x="472" y="8"/>
                  <a:pt x="336" y="96"/>
                </a:cubicBezTo>
                <a:cubicBezTo>
                  <a:pt x="200" y="184"/>
                  <a:pt x="56" y="448"/>
                  <a:pt x="0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78" name="Freeform 298"/>
          <p:cNvSpPr>
            <a:spLocks/>
          </p:cNvSpPr>
          <p:nvPr/>
        </p:nvSpPr>
        <p:spPr bwMode="auto">
          <a:xfrm>
            <a:off x="838200" y="1739900"/>
            <a:ext cx="990600" cy="685800"/>
          </a:xfrm>
          <a:custGeom>
            <a:avLst/>
            <a:gdLst>
              <a:gd name="T0" fmla="*/ 624 w 624"/>
              <a:gd name="T1" fmla="*/ 0 h 432"/>
              <a:gd name="T2" fmla="*/ 192 w 624"/>
              <a:gd name="T3" fmla="*/ 240 h 432"/>
              <a:gd name="T4" fmla="*/ 0 w 624"/>
              <a:gd name="T5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432">
                <a:moveTo>
                  <a:pt x="624" y="0"/>
                </a:moveTo>
                <a:cubicBezTo>
                  <a:pt x="460" y="84"/>
                  <a:pt x="296" y="168"/>
                  <a:pt x="192" y="240"/>
                </a:cubicBezTo>
                <a:cubicBezTo>
                  <a:pt x="88" y="312"/>
                  <a:pt x="44" y="372"/>
                  <a:pt x="0" y="43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79" name="Freeform 299"/>
          <p:cNvSpPr>
            <a:spLocks/>
          </p:cNvSpPr>
          <p:nvPr/>
        </p:nvSpPr>
        <p:spPr bwMode="auto">
          <a:xfrm>
            <a:off x="990600" y="1816100"/>
            <a:ext cx="914400" cy="990600"/>
          </a:xfrm>
          <a:custGeom>
            <a:avLst/>
            <a:gdLst>
              <a:gd name="T0" fmla="*/ 576 w 576"/>
              <a:gd name="T1" fmla="*/ 0 h 624"/>
              <a:gd name="T2" fmla="*/ 192 w 576"/>
              <a:gd name="T3" fmla="*/ 240 h 624"/>
              <a:gd name="T4" fmla="*/ 0 w 57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624">
                <a:moveTo>
                  <a:pt x="576" y="0"/>
                </a:moveTo>
                <a:cubicBezTo>
                  <a:pt x="432" y="68"/>
                  <a:pt x="288" y="136"/>
                  <a:pt x="192" y="240"/>
                </a:cubicBezTo>
                <a:cubicBezTo>
                  <a:pt x="96" y="344"/>
                  <a:pt x="48" y="484"/>
                  <a:pt x="0" y="62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80" name="Freeform 300"/>
          <p:cNvSpPr>
            <a:spLocks/>
          </p:cNvSpPr>
          <p:nvPr/>
        </p:nvSpPr>
        <p:spPr bwMode="auto">
          <a:xfrm>
            <a:off x="2209800" y="1739900"/>
            <a:ext cx="1143000" cy="762000"/>
          </a:xfrm>
          <a:custGeom>
            <a:avLst/>
            <a:gdLst>
              <a:gd name="T0" fmla="*/ 0 w 720"/>
              <a:gd name="T1" fmla="*/ 0 h 480"/>
              <a:gd name="T2" fmla="*/ 576 w 720"/>
              <a:gd name="T3" fmla="*/ 240 h 480"/>
              <a:gd name="T4" fmla="*/ 720 w 72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480">
                <a:moveTo>
                  <a:pt x="0" y="0"/>
                </a:moveTo>
                <a:cubicBezTo>
                  <a:pt x="228" y="80"/>
                  <a:pt x="456" y="160"/>
                  <a:pt x="576" y="240"/>
                </a:cubicBezTo>
                <a:cubicBezTo>
                  <a:pt x="696" y="320"/>
                  <a:pt x="708" y="400"/>
                  <a:pt x="720" y="48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81" name="Freeform 301"/>
          <p:cNvSpPr>
            <a:spLocks/>
          </p:cNvSpPr>
          <p:nvPr/>
        </p:nvSpPr>
        <p:spPr bwMode="auto">
          <a:xfrm>
            <a:off x="1295400" y="1816100"/>
            <a:ext cx="685800" cy="1066800"/>
          </a:xfrm>
          <a:custGeom>
            <a:avLst/>
            <a:gdLst>
              <a:gd name="T0" fmla="*/ 432 w 432"/>
              <a:gd name="T1" fmla="*/ 0 h 672"/>
              <a:gd name="T2" fmla="*/ 96 w 432"/>
              <a:gd name="T3" fmla="*/ 432 h 672"/>
              <a:gd name="T4" fmla="*/ 0 w 43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672">
                <a:moveTo>
                  <a:pt x="432" y="0"/>
                </a:moveTo>
                <a:cubicBezTo>
                  <a:pt x="300" y="160"/>
                  <a:pt x="168" y="320"/>
                  <a:pt x="96" y="432"/>
                </a:cubicBezTo>
                <a:cubicBezTo>
                  <a:pt x="24" y="544"/>
                  <a:pt x="12" y="608"/>
                  <a:pt x="0" y="67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82" name="Freeform 302"/>
          <p:cNvSpPr>
            <a:spLocks/>
          </p:cNvSpPr>
          <p:nvPr/>
        </p:nvSpPr>
        <p:spPr bwMode="auto">
          <a:xfrm>
            <a:off x="2057400" y="1816100"/>
            <a:ext cx="914400" cy="609600"/>
          </a:xfrm>
          <a:custGeom>
            <a:avLst/>
            <a:gdLst>
              <a:gd name="T0" fmla="*/ 0 w 576"/>
              <a:gd name="T1" fmla="*/ 0 h 384"/>
              <a:gd name="T2" fmla="*/ 336 w 576"/>
              <a:gd name="T3" fmla="*/ 144 h 384"/>
              <a:gd name="T4" fmla="*/ 576 w 576"/>
              <a:gd name="T5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384">
                <a:moveTo>
                  <a:pt x="0" y="0"/>
                </a:moveTo>
                <a:cubicBezTo>
                  <a:pt x="120" y="40"/>
                  <a:pt x="240" y="80"/>
                  <a:pt x="336" y="144"/>
                </a:cubicBezTo>
                <a:cubicBezTo>
                  <a:pt x="432" y="208"/>
                  <a:pt x="504" y="296"/>
                  <a:pt x="576" y="38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83" name="Freeform 303"/>
          <p:cNvSpPr>
            <a:spLocks/>
          </p:cNvSpPr>
          <p:nvPr/>
        </p:nvSpPr>
        <p:spPr bwMode="auto">
          <a:xfrm>
            <a:off x="1066800" y="1892300"/>
            <a:ext cx="762000" cy="1219200"/>
          </a:xfrm>
          <a:custGeom>
            <a:avLst/>
            <a:gdLst>
              <a:gd name="T0" fmla="*/ 480 w 480"/>
              <a:gd name="T1" fmla="*/ 0 h 768"/>
              <a:gd name="T2" fmla="*/ 240 w 480"/>
              <a:gd name="T3" fmla="*/ 192 h 768"/>
              <a:gd name="T4" fmla="*/ 0 w 480"/>
              <a:gd name="T5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768">
                <a:moveTo>
                  <a:pt x="480" y="0"/>
                </a:moveTo>
                <a:cubicBezTo>
                  <a:pt x="400" y="32"/>
                  <a:pt x="320" y="64"/>
                  <a:pt x="240" y="192"/>
                </a:cubicBezTo>
                <a:cubicBezTo>
                  <a:pt x="160" y="320"/>
                  <a:pt x="48" y="672"/>
                  <a:pt x="0" y="7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84" name="Freeform 304"/>
          <p:cNvSpPr>
            <a:spLocks/>
          </p:cNvSpPr>
          <p:nvPr/>
        </p:nvSpPr>
        <p:spPr bwMode="auto">
          <a:xfrm>
            <a:off x="1676400" y="1816100"/>
            <a:ext cx="304800" cy="914400"/>
          </a:xfrm>
          <a:custGeom>
            <a:avLst/>
            <a:gdLst>
              <a:gd name="T0" fmla="*/ 192 w 192"/>
              <a:gd name="T1" fmla="*/ 0 h 576"/>
              <a:gd name="T2" fmla="*/ 48 w 192"/>
              <a:gd name="T3" fmla="*/ 240 h 576"/>
              <a:gd name="T4" fmla="*/ 0 w 192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576">
                <a:moveTo>
                  <a:pt x="192" y="0"/>
                </a:moveTo>
                <a:cubicBezTo>
                  <a:pt x="136" y="72"/>
                  <a:pt x="80" y="144"/>
                  <a:pt x="48" y="240"/>
                </a:cubicBezTo>
                <a:cubicBezTo>
                  <a:pt x="16" y="336"/>
                  <a:pt x="8" y="456"/>
                  <a:pt x="0" y="57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85" name="Freeform 305"/>
          <p:cNvSpPr>
            <a:spLocks/>
          </p:cNvSpPr>
          <p:nvPr/>
        </p:nvSpPr>
        <p:spPr bwMode="auto">
          <a:xfrm>
            <a:off x="2057400" y="1816100"/>
            <a:ext cx="457200" cy="914400"/>
          </a:xfrm>
          <a:custGeom>
            <a:avLst/>
            <a:gdLst>
              <a:gd name="T0" fmla="*/ 0 w 288"/>
              <a:gd name="T1" fmla="*/ 0 h 576"/>
              <a:gd name="T2" fmla="*/ 192 w 288"/>
              <a:gd name="T3" fmla="*/ 240 h 576"/>
              <a:gd name="T4" fmla="*/ 288 w 288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576">
                <a:moveTo>
                  <a:pt x="0" y="0"/>
                </a:moveTo>
                <a:cubicBezTo>
                  <a:pt x="72" y="72"/>
                  <a:pt x="144" y="144"/>
                  <a:pt x="192" y="240"/>
                </a:cubicBezTo>
                <a:cubicBezTo>
                  <a:pt x="240" y="336"/>
                  <a:pt x="272" y="520"/>
                  <a:pt x="288" y="576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86" name="Freeform 306"/>
          <p:cNvSpPr>
            <a:spLocks/>
          </p:cNvSpPr>
          <p:nvPr/>
        </p:nvSpPr>
        <p:spPr bwMode="auto">
          <a:xfrm>
            <a:off x="1816100" y="1892300"/>
            <a:ext cx="165100" cy="1447800"/>
          </a:xfrm>
          <a:custGeom>
            <a:avLst/>
            <a:gdLst>
              <a:gd name="T0" fmla="*/ 104 w 104"/>
              <a:gd name="T1" fmla="*/ 0 h 912"/>
              <a:gd name="T2" fmla="*/ 8 w 104"/>
              <a:gd name="T3" fmla="*/ 480 h 912"/>
              <a:gd name="T4" fmla="*/ 56 w 104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912">
                <a:moveTo>
                  <a:pt x="104" y="0"/>
                </a:moveTo>
                <a:cubicBezTo>
                  <a:pt x="60" y="164"/>
                  <a:pt x="16" y="328"/>
                  <a:pt x="8" y="480"/>
                </a:cubicBezTo>
                <a:cubicBezTo>
                  <a:pt x="0" y="632"/>
                  <a:pt x="28" y="772"/>
                  <a:pt x="56" y="91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87" name="Freeform 307"/>
          <p:cNvSpPr>
            <a:spLocks/>
          </p:cNvSpPr>
          <p:nvPr/>
        </p:nvSpPr>
        <p:spPr bwMode="auto">
          <a:xfrm>
            <a:off x="2133600" y="1739900"/>
            <a:ext cx="1295400" cy="990600"/>
          </a:xfrm>
          <a:custGeom>
            <a:avLst/>
            <a:gdLst>
              <a:gd name="T0" fmla="*/ 0 w 816"/>
              <a:gd name="T1" fmla="*/ 0 h 624"/>
              <a:gd name="T2" fmla="*/ 432 w 816"/>
              <a:gd name="T3" fmla="*/ 192 h 624"/>
              <a:gd name="T4" fmla="*/ 816 w 81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624">
                <a:moveTo>
                  <a:pt x="0" y="0"/>
                </a:moveTo>
                <a:cubicBezTo>
                  <a:pt x="148" y="44"/>
                  <a:pt x="296" y="88"/>
                  <a:pt x="432" y="192"/>
                </a:cubicBezTo>
                <a:cubicBezTo>
                  <a:pt x="568" y="296"/>
                  <a:pt x="692" y="460"/>
                  <a:pt x="816" y="62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88" name="Freeform 308"/>
          <p:cNvSpPr>
            <a:spLocks/>
          </p:cNvSpPr>
          <p:nvPr/>
        </p:nvSpPr>
        <p:spPr bwMode="auto">
          <a:xfrm>
            <a:off x="1981200" y="1892300"/>
            <a:ext cx="381000" cy="838200"/>
          </a:xfrm>
          <a:custGeom>
            <a:avLst/>
            <a:gdLst>
              <a:gd name="T0" fmla="*/ 0 w 240"/>
              <a:gd name="T1" fmla="*/ 0 h 528"/>
              <a:gd name="T2" fmla="*/ 144 w 240"/>
              <a:gd name="T3" fmla="*/ 192 h 528"/>
              <a:gd name="T4" fmla="*/ 240 w 240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528">
                <a:moveTo>
                  <a:pt x="0" y="0"/>
                </a:moveTo>
                <a:cubicBezTo>
                  <a:pt x="52" y="52"/>
                  <a:pt x="104" y="104"/>
                  <a:pt x="144" y="192"/>
                </a:cubicBezTo>
                <a:cubicBezTo>
                  <a:pt x="184" y="280"/>
                  <a:pt x="212" y="404"/>
                  <a:pt x="240" y="52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89" name="Freeform 309"/>
          <p:cNvSpPr>
            <a:spLocks/>
          </p:cNvSpPr>
          <p:nvPr/>
        </p:nvSpPr>
        <p:spPr bwMode="auto">
          <a:xfrm>
            <a:off x="1955800" y="1968500"/>
            <a:ext cx="177800" cy="1066800"/>
          </a:xfrm>
          <a:custGeom>
            <a:avLst/>
            <a:gdLst>
              <a:gd name="T0" fmla="*/ 16 w 112"/>
              <a:gd name="T1" fmla="*/ 0 h 672"/>
              <a:gd name="T2" fmla="*/ 16 w 112"/>
              <a:gd name="T3" fmla="*/ 432 h 672"/>
              <a:gd name="T4" fmla="*/ 112 w 11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672">
                <a:moveTo>
                  <a:pt x="16" y="0"/>
                </a:moveTo>
                <a:cubicBezTo>
                  <a:pt x="8" y="160"/>
                  <a:pt x="0" y="320"/>
                  <a:pt x="16" y="432"/>
                </a:cubicBezTo>
                <a:cubicBezTo>
                  <a:pt x="32" y="544"/>
                  <a:pt x="96" y="624"/>
                  <a:pt x="112" y="67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90" name="Freeform 310"/>
          <p:cNvSpPr>
            <a:spLocks/>
          </p:cNvSpPr>
          <p:nvPr/>
        </p:nvSpPr>
        <p:spPr bwMode="auto">
          <a:xfrm>
            <a:off x="1981200" y="1892300"/>
            <a:ext cx="266700" cy="990600"/>
          </a:xfrm>
          <a:custGeom>
            <a:avLst/>
            <a:gdLst>
              <a:gd name="T0" fmla="*/ 0 w 168"/>
              <a:gd name="T1" fmla="*/ 0 h 624"/>
              <a:gd name="T2" fmla="*/ 144 w 168"/>
              <a:gd name="T3" fmla="*/ 384 h 624"/>
              <a:gd name="T4" fmla="*/ 144 w 16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624">
                <a:moveTo>
                  <a:pt x="0" y="0"/>
                </a:moveTo>
                <a:cubicBezTo>
                  <a:pt x="60" y="140"/>
                  <a:pt x="120" y="280"/>
                  <a:pt x="144" y="384"/>
                </a:cubicBezTo>
                <a:cubicBezTo>
                  <a:pt x="168" y="488"/>
                  <a:pt x="156" y="556"/>
                  <a:pt x="144" y="62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91" name="Freeform 311"/>
          <p:cNvSpPr>
            <a:spLocks/>
          </p:cNvSpPr>
          <p:nvPr/>
        </p:nvSpPr>
        <p:spPr bwMode="auto">
          <a:xfrm>
            <a:off x="2057400" y="1816100"/>
            <a:ext cx="990600" cy="1524000"/>
          </a:xfrm>
          <a:custGeom>
            <a:avLst/>
            <a:gdLst>
              <a:gd name="T0" fmla="*/ 0 w 624"/>
              <a:gd name="T1" fmla="*/ 0 h 960"/>
              <a:gd name="T2" fmla="*/ 432 w 624"/>
              <a:gd name="T3" fmla="*/ 336 h 960"/>
              <a:gd name="T4" fmla="*/ 624 w 624"/>
              <a:gd name="T5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960">
                <a:moveTo>
                  <a:pt x="0" y="0"/>
                </a:moveTo>
                <a:cubicBezTo>
                  <a:pt x="164" y="88"/>
                  <a:pt x="328" y="176"/>
                  <a:pt x="432" y="336"/>
                </a:cubicBezTo>
                <a:cubicBezTo>
                  <a:pt x="536" y="496"/>
                  <a:pt x="580" y="728"/>
                  <a:pt x="624" y="96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92" name="Freeform 312"/>
          <p:cNvSpPr>
            <a:spLocks/>
          </p:cNvSpPr>
          <p:nvPr/>
        </p:nvSpPr>
        <p:spPr bwMode="auto">
          <a:xfrm>
            <a:off x="2209800" y="1587500"/>
            <a:ext cx="1752600" cy="838200"/>
          </a:xfrm>
          <a:custGeom>
            <a:avLst/>
            <a:gdLst>
              <a:gd name="T0" fmla="*/ 0 w 1104"/>
              <a:gd name="T1" fmla="*/ 0 h 528"/>
              <a:gd name="T2" fmla="*/ 672 w 1104"/>
              <a:gd name="T3" fmla="*/ 96 h 528"/>
              <a:gd name="T4" fmla="*/ 1104 w 1104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28">
                <a:moveTo>
                  <a:pt x="0" y="0"/>
                </a:moveTo>
                <a:cubicBezTo>
                  <a:pt x="244" y="4"/>
                  <a:pt x="488" y="8"/>
                  <a:pt x="672" y="96"/>
                </a:cubicBezTo>
                <a:cubicBezTo>
                  <a:pt x="856" y="184"/>
                  <a:pt x="980" y="356"/>
                  <a:pt x="1104" y="52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93" name="Freeform 313"/>
          <p:cNvSpPr>
            <a:spLocks/>
          </p:cNvSpPr>
          <p:nvPr/>
        </p:nvSpPr>
        <p:spPr bwMode="auto">
          <a:xfrm>
            <a:off x="2286000" y="1663700"/>
            <a:ext cx="1600200" cy="1066800"/>
          </a:xfrm>
          <a:custGeom>
            <a:avLst/>
            <a:gdLst>
              <a:gd name="T0" fmla="*/ 0 w 1008"/>
              <a:gd name="T1" fmla="*/ 0 h 672"/>
              <a:gd name="T2" fmla="*/ 528 w 1008"/>
              <a:gd name="T3" fmla="*/ 144 h 672"/>
              <a:gd name="T4" fmla="*/ 1008 w 1008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672">
                <a:moveTo>
                  <a:pt x="0" y="0"/>
                </a:moveTo>
                <a:cubicBezTo>
                  <a:pt x="180" y="16"/>
                  <a:pt x="360" y="32"/>
                  <a:pt x="528" y="144"/>
                </a:cubicBezTo>
                <a:cubicBezTo>
                  <a:pt x="696" y="256"/>
                  <a:pt x="928" y="584"/>
                  <a:pt x="1008" y="67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94" name="Freeform 314"/>
          <p:cNvSpPr>
            <a:spLocks/>
          </p:cNvSpPr>
          <p:nvPr/>
        </p:nvSpPr>
        <p:spPr bwMode="auto">
          <a:xfrm>
            <a:off x="152400" y="1016000"/>
            <a:ext cx="1600200" cy="495300"/>
          </a:xfrm>
          <a:custGeom>
            <a:avLst/>
            <a:gdLst>
              <a:gd name="T0" fmla="*/ 1008 w 1008"/>
              <a:gd name="T1" fmla="*/ 312 h 312"/>
              <a:gd name="T2" fmla="*/ 624 w 1008"/>
              <a:gd name="T3" fmla="*/ 24 h 312"/>
              <a:gd name="T4" fmla="*/ 0 w 1008"/>
              <a:gd name="T5" fmla="*/ 168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312">
                <a:moveTo>
                  <a:pt x="1008" y="312"/>
                </a:moveTo>
                <a:cubicBezTo>
                  <a:pt x="900" y="180"/>
                  <a:pt x="792" y="48"/>
                  <a:pt x="624" y="24"/>
                </a:cubicBezTo>
                <a:cubicBezTo>
                  <a:pt x="456" y="0"/>
                  <a:pt x="228" y="84"/>
                  <a:pt x="0" y="168"/>
                </a:cubicBez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95" name="Freeform 315"/>
          <p:cNvSpPr>
            <a:spLocks/>
          </p:cNvSpPr>
          <p:nvPr/>
        </p:nvSpPr>
        <p:spPr bwMode="auto">
          <a:xfrm>
            <a:off x="381000" y="1130300"/>
            <a:ext cx="1219200" cy="1828800"/>
          </a:xfrm>
          <a:custGeom>
            <a:avLst/>
            <a:gdLst>
              <a:gd name="T0" fmla="*/ 768 w 768"/>
              <a:gd name="T1" fmla="*/ 288 h 1152"/>
              <a:gd name="T2" fmla="*/ 192 w 768"/>
              <a:gd name="T3" fmla="*/ 144 h 1152"/>
              <a:gd name="T4" fmla="*/ 0 w 768"/>
              <a:gd name="T5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152">
                <a:moveTo>
                  <a:pt x="768" y="288"/>
                </a:moveTo>
                <a:cubicBezTo>
                  <a:pt x="544" y="144"/>
                  <a:pt x="320" y="0"/>
                  <a:pt x="192" y="144"/>
                </a:cubicBezTo>
                <a:cubicBezTo>
                  <a:pt x="64" y="288"/>
                  <a:pt x="32" y="720"/>
                  <a:pt x="0" y="115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96" name="Freeform 316"/>
          <p:cNvSpPr>
            <a:spLocks/>
          </p:cNvSpPr>
          <p:nvPr/>
        </p:nvSpPr>
        <p:spPr bwMode="auto">
          <a:xfrm>
            <a:off x="749300" y="1739900"/>
            <a:ext cx="1003300" cy="1447800"/>
          </a:xfrm>
          <a:custGeom>
            <a:avLst/>
            <a:gdLst>
              <a:gd name="T0" fmla="*/ 632 w 632"/>
              <a:gd name="T1" fmla="*/ 0 h 912"/>
              <a:gd name="T2" fmla="*/ 104 w 632"/>
              <a:gd name="T3" fmla="*/ 240 h 912"/>
              <a:gd name="T4" fmla="*/ 8 w 632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2" h="912">
                <a:moveTo>
                  <a:pt x="632" y="0"/>
                </a:moveTo>
                <a:cubicBezTo>
                  <a:pt x="420" y="44"/>
                  <a:pt x="208" y="88"/>
                  <a:pt x="104" y="240"/>
                </a:cubicBezTo>
                <a:cubicBezTo>
                  <a:pt x="0" y="392"/>
                  <a:pt x="4" y="652"/>
                  <a:pt x="8" y="9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97" name="Freeform 317"/>
          <p:cNvSpPr>
            <a:spLocks/>
          </p:cNvSpPr>
          <p:nvPr/>
        </p:nvSpPr>
        <p:spPr bwMode="auto">
          <a:xfrm>
            <a:off x="2133600" y="508000"/>
            <a:ext cx="2209800" cy="927100"/>
          </a:xfrm>
          <a:custGeom>
            <a:avLst/>
            <a:gdLst>
              <a:gd name="T0" fmla="*/ 0 w 1392"/>
              <a:gd name="T1" fmla="*/ 584 h 584"/>
              <a:gd name="T2" fmla="*/ 576 w 1392"/>
              <a:gd name="T3" fmla="*/ 56 h 584"/>
              <a:gd name="T4" fmla="*/ 1392 w 1392"/>
              <a:gd name="T5" fmla="*/ 248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92" h="584">
                <a:moveTo>
                  <a:pt x="0" y="584"/>
                </a:moveTo>
                <a:cubicBezTo>
                  <a:pt x="172" y="348"/>
                  <a:pt x="344" y="112"/>
                  <a:pt x="576" y="56"/>
                </a:cubicBezTo>
                <a:cubicBezTo>
                  <a:pt x="808" y="0"/>
                  <a:pt x="1100" y="124"/>
                  <a:pt x="1392" y="24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98" name="Freeform 318"/>
          <p:cNvSpPr>
            <a:spLocks/>
          </p:cNvSpPr>
          <p:nvPr/>
        </p:nvSpPr>
        <p:spPr bwMode="auto">
          <a:xfrm>
            <a:off x="76200" y="520700"/>
            <a:ext cx="1676400" cy="914400"/>
          </a:xfrm>
          <a:custGeom>
            <a:avLst/>
            <a:gdLst>
              <a:gd name="T0" fmla="*/ 1056 w 1056"/>
              <a:gd name="T1" fmla="*/ 576 h 576"/>
              <a:gd name="T2" fmla="*/ 720 w 1056"/>
              <a:gd name="T3" fmla="*/ 96 h 576"/>
              <a:gd name="T4" fmla="*/ 0 w 1056"/>
              <a:gd name="T5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576">
                <a:moveTo>
                  <a:pt x="1056" y="576"/>
                </a:moveTo>
                <a:cubicBezTo>
                  <a:pt x="976" y="384"/>
                  <a:pt x="896" y="192"/>
                  <a:pt x="720" y="96"/>
                </a:cubicBezTo>
                <a:cubicBezTo>
                  <a:pt x="544" y="0"/>
                  <a:pt x="272" y="0"/>
                  <a:pt x="0" y="0"/>
                </a:cubicBez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399" name="Freeform 319"/>
          <p:cNvSpPr>
            <a:spLocks/>
          </p:cNvSpPr>
          <p:nvPr/>
        </p:nvSpPr>
        <p:spPr bwMode="auto">
          <a:xfrm>
            <a:off x="2286000" y="1193800"/>
            <a:ext cx="1752600" cy="317500"/>
          </a:xfrm>
          <a:custGeom>
            <a:avLst/>
            <a:gdLst>
              <a:gd name="T0" fmla="*/ 0 w 1104"/>
              <a:gd name="T1" fmla="*/ 200 h 200"/>
              <a:gd name="T2" fmla="*/ 576 w 1104"/>
              <a:gd name="T3" fmla="*/ 8 h 200"/>
              <a:gd name="T4" fmla="*/ 1104 w 1104"/>
              <a:gd name="T5" fmla="*/ 152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00">
                <a:moveTo>
                  <a:pt x="0" y="200"/>
                </a:moveTo>
                <a:cubicBezTo>
                  <a:pt x="196" y="108"/>
                  <a:pt x="392" y="16"/>
                  <a:pt x="576" y="8"/>
                </a:cubicBezTo>
                <a:cubicBezTo>
                  <a:pt x="760" y="0"/>
                  <a:pt x="932" y="76"/>
                  <a:pt x="1104" y="15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00" name="Freeform 320"/>
          <p:cNvSpPr>
            <a:spLocks/>
          </p:cNvSpPr>
          <p:nvPr/>
        </p:nvSpPr>
        <p:spPr bwMode="auto">
          <a:xfrm>
            <a:off x="7772400" y="3505200"/>
            <a:ext cx="1752600" cy="1447800"/>
          </a:xfrm>
          <a:custGeom>
            <a:avLst/>
            <a:gdLst>
              <a:gd name="T0" fmla="*/ 0 w 1104"/>
              <a:gd name="T1" fmla="*/ 912 h 912"/>
              <a:gd name="T2" fmla="*/ 480 w 1104"/>
              <a:gd name="T3" fmla="*/ 144 h 912"/>
              <a:gd name="T4" fmla="*/ 1104 w 1104"/>
              <a:gd name="T5" fmla="*/ 48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912">
                <a:moveTo>
                  <a:pt x="0" y="912"/>
                </a:moveTo>
                <a:cubicBezTo>
                  <a:pt x="148" y="600"/>
                  <a:pt x="296" y="288"/>
                  <a:pt x="480" y="144"/>
                </a:cubicBezTo>
                <a:cubicBezTo>
                  <a:pt x="664" y="0"/>
                  <a:pt x="884" y="24"/>
                  <a:pt x="1104" y="4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01" name="Oval 321"/>
          <p:cNvSpPr>
            <a:spLocks noChangeArrowheads="1"/>
          </p:cNvSpPr>
          <p:nvPr/>
        </p:nvSpPr>
        <p:spPr bwMode="auto">
          <a:xfrm>
            <a:off x="7620000" y="4876800"/>
            <a:ext cx="304800" cy="228600"/>
          </a:xfrm>
          <a:prstGeom prst="ellipse">
            <a:avLst/>
          </a:prstGeom>
          <a:solidFill>
            <a:srgbClr val="F79457"/>
          </a:solidFill>
          <a:ln w="38100" cap="rnd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686402" name="Freeform 322"/>
          <p:cNvSpPr>
            <a:spLocks/>
          </p:cNvSpPr>
          <p:nvPr/>
        </p:nvSpPr>
        <p:spPr bwMode="auto">
          <a:xfrm>
            <a:off x="7696200" y="3429000"/>
            <a:ext cx="838200" cy="1447800"/>
          </a:xfrm>
          <a:custGeom>
            <a:avLst/>
            <a:gdLst>
              <a:gd name="T0" fmla="*/ 0 w 816"/>
              <a:gd name="T1" fmla="*/ 1296 h 1296"/>
              <a:gd name="T2" fmla="*/ 432 w 816"/>
              <a:gd name="T3" fmla="*/ 240 h 1296"/>
              <a:gd name="T4" fmla="*/ 816 w 816"/>
              <a:gd name="T5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296">
                <a:moveTo>
                  <a:pt x="0" y="1296"/>
                </a:moveTo>
                <a:cubicBezTo>
                  <a:pt x="148" y="876"/>
                  <a:pt x="296" y="456"/>
                  <a:pt x="432" y="240"/>
                </a:cubicBezTo>
                <a:cubicBezTo>
                  <a:pt x="568" y="24"/>
                  <a:pt x="744" y="40"/>
                  <a:pt x="816" y="0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03" name="Freeform 323"/>
          <p:cNvSpPr>
            <a:spLocks/>
          </p:cNvSpPr>
          <p:nvPr/>
        </p:nvSpPr>
        <p:spPr bwMode="auto">
          <a:xfrm>
            <a:off x="7315200" y="3657600"/>
            <a:ext cx="304800" cy="1143000"/>
          </a:xfrm>
          <a:custGeom>
            <a:avLst/>
            <a:gdLst>
              <a:gd name="T0" fmla="*/ 384 w 384"/>
              <a:gd name="T1" fmla="*/ 960 h 960"/>
              <a:gd name="T2" fmla="*/ 192 w 384"/>
              <a:gd name="T3" fmla="*/ 192 h 960"/>
              <a:gd name="T4" fmla="*/ 0 w 38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960">
                <a:moveTo>
                  <a:pt x="384" y="960"/>
                </a:moveTo>
                <a:cubicBezTo>
                  <a:pt x="320" y="656"/>
                  <a:pt x="256" y="352"/>
                  <a:pt x="192" y="192"/>
                </a:cubicBezTo>
                <a:cubicBezTo>
                  <a:pt x="128" y="32"/>
                  <a:pt x="32" y="40"/>
                  <a:pt x="0" y="0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04" name="Freeform 324"/>
          <p:cNvSpPr>
            <a:spLocks/>
          </p:cNvSpPr>
          <p:nvPr/>
        </p:nvSpPr>
        <p:spPr bwMode="auto">
          <a:xfrm>
            <a:off x="7543800" y="3352800"/>
            <a:ext cx="254000" cy="1447800"/>
          </a:xfrm>
          <a:custGeom>
            <a:avLst/>
            <a:gdLst>
              <a:gd name="T0" fmla="*/ 96 w 160"/>
              <a:gd name="T1" fmla="*/ 912 h 912"/>
              <a:gd name="T2" fmla="*/ 144 w 160"/>
              <a:gd name="T3" fmla="*/ 288 h 912"/>
              <a:gd name="T4" fmla="*/ 0 w 160"/>
              <a:gd name="T5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912">
                <a:moveTo>
                  <a:pt x="96" y="912"/>
                </a:moveTo>
                <a:cubicBezTo>
                  <a:pt x="128" y="676"/>
                  <a:pt x="160" y="440"/>
                  <a:pt x="144" y="288"/>
                </a:cubicBezTo>
                <a:cubicBezTo>
                  <a:pt x="128" y="136"/>
                  <a:pt x="24" y="48"/>
                  <a:pt x="0" y="0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05" name="Freeform 325"/>
          <p:cNvSpPr>
            <a:spLocks/>
          </p:cNvSpPr>
          <p:nvPr/>
        </p:nvSpPr>
        <p:spPr bwMode="auto">
          <a:xfrm>
            <a:off x="7772400" y="3505200"/>
            <a:ext cx="1371600" cy="1295400"/>
          </a:xfrm>
          <a:custGeom>
            <a:avLst/>
            <a:gdLst>
              <a:gd name="T0" fmla="*/ 0 w 864"/>
              <a:gd name="T1" fmla="*/ 816 h 816"/>
              <a:gd name="T2" fmla="*/ 384 w 864"/>
              <a:gd name="T3" fmla="*/ 48 h 816"/>
              <a:gd name="T4" fmla="*/ 864 w 864"/>
              <a:gd name="T5" fmla="*/ 528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816">
                <a:moveTo>
                  <a:pt x="0" y="816"/>
                </a:moveTo>
                <a:cubicBezTo>
                  <a:pt x="120" y="456"/>
                  <a:pt x="240" y="96"/>
                  <a:pt x="384" y="48"/>
                </a:cubicBezTo>
                <a:cubicBezTo>
                  <a:pt x="528" y="0"/>
                  <a:pt x="696" y="264"/>
                  <a:pt x="864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06" name="Freeform 326"/>
          <p:cNvSpPr>
            <a:spLocks/>
          </p:cNvSpPr>
          <p:nvPr/>
        </p:nvSpPr>
        <p:spPr bwMode="auto">
          <a:xfrm>
            <a:off x="6553200" y="3924300"/>
            <a:ext cx="1066800" cy="952500"/>
          </a:xfrm>
          <a:custGeom>
            <a:avLst/>
            <a:gdLst>
              <a:gd name="T0" fmla="*/ 672 w 672"/>
              <a:gd name="T1" fmla="*/ 600 h 600"/>
              <a:gd name="T2" fmla="*/ 432 w 672"/>
              <a:gd name="T3" fmla="*/ 24 h 600"/>
              <a:gd name="T4" fmla="*/ 0 w 672"/>
              <a:gd name="T5" fmla="*/ 45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00">
                <a:moveTo>
                  <a:pt x="672" y="600"/>
                </a:moveTo>
                <a:cubicBezTo>
                  <a:pt x="608" y="324"/>
                  <a:pt x="544" y="48"/>
                  <a:pt x="432" y="24"/>
                </a:cubicBezTo>
                <a:cubicBezTo>
                  <a:pt x="320" y="0"/>
                  <a:pt x="160" y="228"/>
                  <a:pt x="0" y="45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07" name="Freeform 327"/>
          <p:cNvSpPr>
            <a:spLocks/>
          </p:cNvSpPr>
          <p:nvPr/>
        </p:nvSpPr>
        <p:spPr bwMode="auto">
          <a:xfrm>
            <a:off x="7924800" y="4165600"/>
            <a:ext cx="1295400" cy="711200"/>
          </a:xfrm>
          <a:custGeom>
            <a:avLst/>
            <a:gdLst>
              <a:gd name="T0" fmla="*/ 0 w 816"/>
              <a:gd name="T1" fmla="*/ 448 h 448"/>
              <a:gd name="T2" fmla="*/ 384 w 816"/>
              <a:gd name="T3" fmla="*/ 16 h 448"/>
              <a:gd name="T4" fmla="*/ 816 w 816"/>
              <a:gd name="T5" fmla="*/ 352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48">
                <a:moveTo>
                  <a:pt x="0" y="448"/>
                </a:moveTo>
                <a:cubicBezTo>
                  <a:pt x="124" y="240"/>
                  <a:pt x="248" y="32"/>
                  <a:pt x="384" y="16"/>
                </a:cubicBezTo>
                <a:cubicBezTo>
                  <a:pt x="520" y="0"/>
                  <a:pt x="668" y="176"/>
                  <a:pt x="816" y="35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08" name="Freeform 328"/>
          <p:cNvSpPr>
            <a:spLocks/>
          </p:cNvSpPr>
          <p:nvPr/>
        </p:nvSpPr>
        <p:spPr bwMode="auto">
          <a:xfrm>
            <a:off x="7772400" y="3289300"/>
            <a:ext cx="381000" cy="1358900"/>
          </a:xfrm>
          <a:custGeom>
            <a:avLst/>
            <a:gdLst>
              <a:gd name="T0" fmla="*/ 0 w 240"/>
              <a:gd name="T1" fmla="*/ 856 h 856"/>
              <a:gd name="T2" fmla="*/ 96 w 240"/>
              <a:gd name="T3" fmla="*/ 136 h 856"/>
              <a:gd name="T4" fmla="*/ 240 w 240"/>
              <a:gd name="T5" fmla="*/ 40 h 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856">
                <a:moveTo>
                  <a:pt x="0" y="856"/>
                </a:moveTo>
                <a:cubicBezTo>
                  <a:pt x="28" y="564"/>
                  <a:pt x="56" y="272"/>
                  <a:pt x="96" y="136"/>
                </a:cubicBezTo>
                <a:cubicBezTo>
                  <a:pt x="136" y="0"/>
                  <a:pt x="188" y="20"/>
                  <a:pt x="240" y="40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09" name="Freeform 329"/>
          <p:cNvSpPr>
            <a:spLocks/>
          </p:cNvSpPr>
          <p:nvPr/>
        </p:nvSpPr>
        <p:spPr bwMode="auto">
          <a:xfrm>
            <a:off x="7924800" y="4432300"/>
            <a:ext cx="1905000" cy="901700"/>
          </a:xfrm>
          <a:custGeom>
            <a:avLst/>
            <a:gdLst>
              <a:gd name="T0" fmla="*/ 0 w 1200"/>
              <a:gd name="T1" fmla="*/ 328 h 568"/>
              <a:gd name="T2" fmla="*/ 768 w 1200"/>
              <a:gd name="T3" fmla="*/ 40 h 568"/>
              <a:gd name="T4" fmla="*/ 1200 w 1200"/>
              <a:gd name="T5" fmla="*/ 56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568">
                <a:moveTo>
                  <a:pt x="0" y="328"/>
                </a:moveTo>
                <a:cubicBezTo>
                  <a:pt x="284" y="164"/>
                  <a:pt x="568" y="0"/>
                  <a:pt x="768" y="40"/>
                </a:cubicBezTo>
                <a:cubicBezTo>
                  <a:pt x="968" y="80"/>
                  <a:pt x="1084" y="324"/>
                  <a:pt x="1200" y="56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10" name="Freeform 330"/>
          <p:cNvSpPr>
            <a:spLocks/>
          </p:cNvSpPr>
          <p:nvPr/>
        </p:nvSpPr>
        <p:spPr bwMode="auto">
          <a:xfrm>
            <a:off x="7848600" y="4064000"/>
            <a:ext cx="1600200" cy="1117600"/>
          </a:xfrm>
          <a:custGeom>
            <a:avLst/>
            <a:gdLst>
              <a:gd name="T0" fmla="*/ 0 w 1008"/>
              <a:gd name="T1" fmla="*/ 512 h 704"/>
              <a:gd name="T2" fmla="*/ 576 w 1008"/>
              <a:gd name="T3" fmla="*/ 32 h 704"/>
              <a:gd name="T4" fmla="*/ 1008 w 1008"/>
              <a:gd name="T5" fmla="*/ 704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704">
                <a:moveTo>
                  <a:pt x="0" y="512"/>
                </a:moveTo>
                <a:cubicBezTo>
                  <a:pt x="204" y="256"/>
                  <a:pt x="408" y="0"/>
                  <a:pt x="576" y="32"/>
                </a:cubicBezTo>
                <a:cubicBezTo>
                  <a:pt x="744" y="64"/>
                  <a:pt x="876" y="384"/>
                  <a:pt x="1008" y="70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11" name="Freeform 331"/>
          <p:cNvSpPr>
            <a:spLocks/>
          </p:cNvSpPr>
          <p:nvPr/>
        </p:nvSpPr>
        <p:spPr bwMode="auto">
          <a:xfrm>
            <a:off x="6248400" y="4292600"/>
            <a:ext cx="1371600" cy="889000"/>
          </a:xfrm>
          <a:custGeom>
            <a:avLst/>
            <a:gdLst>
              <a:gd name="T0" fmla="*/ 864 w 864"/>
              <a:gd name="T1" fmla="*/ 368 h 560"/>
              <a:gd name="T2" fmla="*/ 480 w 864"/>
              <a:gd name="T3" fmla="*/ 32 h 560"/>
              <a:gd name="T4" fmla="*/ 0 w 864"/>
              <a:gd name="T5" fmla="*/ 56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560">
                <a:moveTo>
                  <a:pt x="864" y="368"/>
                </a:moveTo>
                <a:cubicBezTo>
                  <a:pt x="744" y="184"/>
                  <a:pt x="624" y="0"/>
                  <a:pt x="480" y="32"/>
                </a:cubicBezTo>
                <a:cubicBezTo>
                  <a:pt x="336" y="64"/>
                  <a:pt x="168" y="312"/>
                  <a:pt x="0" y="56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12" name="Freeform 332"/>
          <p:cNvSpPr>
            <a:spLocks/>
          </p:cNvSpPr>
          <p:nvPr/>
        </p:nvSpPr>
        <p:spPr bwMode="auto">
          <a:xfrm>
            <a:off x="8001000" y="4343400"/>
            <a:ext cx="1524000" cy="457200"/>
          </a:xfrm>
          <a:custGeom>
            <a:avLst/>
            <a:gdLst>
              <a:gd name="T0" fmla="*/ 0 w 960"/>
              <a:gd name="T1" fmla="*/ 336 h 336"/>
              <a:gd name="T2" fmla="*/ 384 w 960"/>
              <a:gd name="T3" fmla="*/ 48 h 336"/>
              <a:gd name="T4" fmla="*/ 960 w 960"/>
              <a:gd name="T5" fmla="*/ 4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336">
                <a:moveTo>
                  <a:pt x="0" y="336"/>
                </a:moveTo>
                <a:cubicBezTo>
                  <a:pt x="112" y="216"/>
                  <a:pt x="224" y="96"/>
                  <a:pt x="384" y="48"/>
                </a:cubicBezTo>
                <a:cubicBezTo>
                  <a:pt x="544" y="0"/>
                  <a:pt x="752" y="24"/>
                  <a:pt x="960" y="4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13" name="Freeform 333"/>
          <p:cNvSpPr>
            <a:spLocks/>
          </p:cNvSpPr>
          <p:nvPr/>
        </p:nvSpPr>
        <p:spPr bwMode="auto">
          <a:xfrm>
            <a:off x="6172200" y="4546600"/>
            <a:ext cx="1371600" cy="406400"/>
          </a:xfrm>
          <a:custGeom>
            <a:avLst/>
            <a:gdLst>
              <a:gd name="T0" fmla="*/ 864 w 864"/>
              <a:gd name="T1" fmla="*/ 256 h 256"/>
              <a:gd name="T2" fmla="*/ 432 w 864"/>
              <a:gd name="T3" fmla="*/ 16 h 256"/>
              <a:gd name="T4" fmla="*/ 0 w 864"/>
              <a:gd name="T5" fmla="*/ 16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256">
                <a:moveTo>
                  <a:pt x="864" y="256"/>
                </a:moveTo>
                <a:cubicBezTo>
                  <a:pt x="720" y="144"/>
                  <a:pt x="576" y="32"/>
                  <a:pt x="432" y="16"/>
                </a:cubicBezTo>
                <a:cubicBezTo>
                  <a:pt x="288" y="0"/>
                  <a:pt x="144" y="80"/>
                  <a:pt x="0" y="16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14" name="Freeform 334"/>
          <p:cNvSpPr>
            <a:spLocks/>
          </p:cNvSpPr>
          <p:nvPr/>
        </p:nvSpPr>
        <p:spPr bwMode="auto">
          <a:xfrm>
            <a:off x="5867400" y="3644900"/>
            <a:ext cx="1676400" cy="1231900"/>
          </a:xfrm>
          <a:custGeom>
            <a:avLst/>
            <a:gdLst>
              <a:gd name="T0" fmla="*/ 1056 w 1056"/>
              <a:gd name="T1" fmla="*/ 776 h 776"/>
              <a:gd name="T2" fmla="*/ 672 w 1056"/>
              <a:gd name="T3" fmla="*/ 56 h 776"/>
              <a:gd name="T4" fmla="*/ 0 w 1056"/>
              <a:gd name="T5" fmla="*/ 440 h 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776">
                <a:moveTo>
                  <a:pt x="1056" y="776"/>
                </a:moveTo>
                <a:cubicBezTo>
                  <a:pt x="952" y="444"/>
                  <a:pt x="848" y="112"/>
                  <a:pt x="672" y="56"/>
                </a:cubicBezTo>
                <a:cubicBezTo>
                  <a:pt x="496" y="0"/>
                  <a:pt x="248" y="220"/>
                  <a:pt x="0" y="44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15" name="Freeform 335"/>
          <p:cNvSpPr>
            <a:spLocks/>
          </p:cNvSpPr>
          <p:nvPr/>
        </p:nvSpPr>
        <p:spPr bwMode="auto">
          <a:xfrm>
            <a:off x="7391400" y="3505200"/>
            <a:ext cx="266700" cy="1295400"/>
          </a:xfrm>
          <a:custGeom>
            <a:avLst/>
            <a:gdLst>
              <a:gd name="T0" fmla="*/ 144 w 168"/>
              <a:gd name="T1" fmla="*/ 816 h 816"/>
              <a:gd name="T2" fmla="*/ 144 w 168"/>
              <a:gd name="T3" fmla="*/ 288 h 816"/>
              <a:gd name="T4" fmla="*/ 0 w 168"/>
              <a:gd name="T5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816">
                <a:moveTo>
                  <a:pt x="144" y="816"/>
                </a:moveTo>
                <a:cubicBezTo>
                  <a:pt x="156" y="620"/>
                  <a:pt x="168" y="424"/>
                  <a:pt x="144" y="288"/>
                </a:cubicBezTo>
                <a:cubicBezTo>
                  <a:pt x="120" y="152"/>
                  <a:pt x="60" y="76"/>
                  <a:pt x="0" y="0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16" name="Freeform 336"/>
          <p:cNvSpPr>
            <a:spLocks/>
          </p:cNvSpPr>
          <p:nvPr/>
        </p:nvSpPr>
        <p:spPr bwMode="auto">
          <a:xfrm>
            <a:off x="7848600" y="3771900"/>
            <a:ext cx="1447800" cy="1028700"/>
          </a:xfrm>
          <a:custGeom>
            <a:avLst/>
            <a:gdLst>
              <a:gd name="T0" fmla="*/ 0 w 912"/>
              <a:gd name="T1" fmla="*/ 648 h 648"/>
              <a:gd name="T2" fmla="*/ 480 w 912"/>
              <a:gd name="T3" fmla="*/ 72 h 648"/>
              <a:gd name="T4" fmla="*/ 912 w 912"/>
              <a:gd name="T5" fmla="*/ 216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648">
                <a:moveTo>
                  <a:pt x="0" y="648"/>
                </a:moveTo>
                <a:cubicBezTo>
                  <a:pt x="164" y="396"/>
                  <a:pt x="328" y="144"/>
                  <a:pt x="480" y="72"/>
                </a:cubicBezTo>
                <a:cubicBezTo>
                  <a:pt x="632" y="0"/>
                  <a:pt x="772" y="108"/>
                  <a:pt x="912" y="21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17" name="Freeform 337"/>
          <p:cNvSpPr>
            <a:spLocks/>
          </p:cNvSpPr>
          <p:nvPr/>
        </p:nvSpPr>
        <p:spPr bwMode="auto">
          <a:xfrm>
            <a:off x="8001000" y="4914900"/>
            <a:ext cx="1447800" cy="266700"/>
          </a:xfrm>
          <a:custGeom>
            <a:avLst/>
            <a:gdLst>
              <a:gd name="T0" fmla="*/ 0 w 912"/>
              <a:gd name="T1" fmla="*/ 24 h 168"/>
              <a:gd name="T2" fmla="*/ 576 w 912"/>
              <a:gd name="T3" fmla="*/ 24 h 168"/>
              <a:gd name="T4" fmla="*/ 912 w 912"/>
              <a:gd name="T5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168">
                <a:moveTo>
                  <a:pt x="0" y="24"/>
                </a:moveTo>
                <a:cubicBezTo>
                  <a:pt x="212" y="12"/>
                  <a:pt x="424" y="0"/>
                  <a:pt x="576" y="24"/>
                </a:cubicBezTo>
                <a:cubicBezTo>
                  <a:pt x="728" y="48"/>
                  <a:pt x="820" y="108"/>
                  <a:pt x="912" y="16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18" name="Freeform 338"/>
          <p:cNvSpPr>
            <a:spLocks/>
          </p:cNvSpPr>
          <p:nvPr/>
        </p:nvSpPr>
        <p:spPr bwMode="auto">
          <a:xfrm>
            <a:off x="8001000" y="4724400"/>
            <a:ext cx="1371600" cy="228600"/>
          </a:xfrm>
          <a:custGeom>
            <a:avLst/>
            <a:gdLst>
              <a:gd name="T0" fmla="*/ 0 w 864"/>
              <a:gd name="T1" fmla="*/ 144 h 144"/>
              <a:gd name="T2" fmla="*/ 384 w 864"/>
              <a:gd name="T3" fmla="*/ 0 h 144"/>
              <a:gd name="T4" fmla="*/ 864 w 86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144">
                <a:moveTo>
                  <a:pt x="0" y="144"/>
                </a:moveTo>
                <a:cubicBezTo>
                  <a:pt x="120" y="72"/>
                  <a:pt x="240" y="0"/>
                  <a:pt x="384" y="0"/>
                </a:cubicBezTo>
                <a:cubicBezTo>
                  <a:pt x="528" y="0"/>
                  <a:pt x="696" y="72"/>
                  <a:pt x="864" y="14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19" name="Freeform 339"/>
          <p:cNvSpPr>
            <a:spLocks/>
          </p:cNvSpPr>
          <p:nvPr/>
        </p:nvSpPr>
        <p:spPr bwMode="auto">
          <a:xfrm>
            <a:off x="8001000" y="5016500"/>
            <a:ext cx="1143000" cy="546100"/>
          </a:xfrm>
          <a:custGeom>
            <a:avLst/>
            <a:gdLst>
              <a:gd name="T0" fmla="*/ 0 w 720"/>
              <a:gd name="T1" fmla="*/ 8 h 344"/>
              <a:gd name="T2" fmla="*/ 432 w 720"/>
              <a:gd name="T3" fmla="*/ 56 h 344"/>
              <a:gd name="T4" fmla="*/ 720 w 720"/>
              <a:gd name="T5" fmla="*/ 34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344">
                <a:moveTo>
                  <a:pt x="0" y="8"/>
                </a:moveTo>
                <a:cubicBezTo>
                  <a:pt x="156" y="4"/>
                  <a:pt x="312" y="0"/>
                  <a:pt x="432" y="56"/>
                </a:cubicBezTo>
                <a:cubicBezTo>
                  <a:pt x="552" y="112"/>
                  <a:pt x="636" y="228"/>
                  <a:pt x="720" y="34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20" name="Freeform 340"/>
          <p:cNvSpPr>
            <a:spLocks/>
          </p:cNvSpPr>
          <p:nvPr/>
        </p:nvSpPr>
        <p:spPr bwMode="auto">
          <a:xfrm>
            <a:off x="6324600" y="4838700"/>
            <a:ext cx="1219200" cy="342900"/>
          </a:xfrm>
          <a:custGeom>
            <a:avLst/>
            <a:gdLst>
              <a:gd name="T0" fmla="*/ 768 w 768"/>
              <a:gd name="T1" fmla="*/ 72 h 216"/>
              <a:gd name="T2" fmla="*/ 672 w 768"/>
              <a:gd name="T3" fmla="*/ 72 h 216"/>
              <a:gd name="T4" fmla="*/ 432 w 768"/>
              <a:gd name="T5" fmla="*/ 24 h 216"/>
              <a:gd name="T6" fmla="*/ 0 w 768"/>
              <a:gd name="T7" fmla="*/ 216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216">
                <a:moveTo>
                  <a:pt x="768" y="72"/>
                </a:moveTo>
                <a:cubicBezTo>
                  <a:pt x="748" y="76"/>
                  <a:pt x="728" y="80"/>
                  <a:pt x="672" y="72"/>
                </a:cubicBezTo>
                <a:cubicBezTo>
                  <a:pt x="616" y="64"/>
                  <a:pt x="544" y="0"/>
                  <a:pt x="432" y="24"/>
                </a:cubicBezTo>
                <a:cubicBezTo>
                  <a:pt x="320" y="48"/>
                  <a:pt x="160" y="132"/>
                  <a:pt x="0" y="21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21" name="Freeform 341"/>
          <p:cNvSpPr>
            <a:spLocks/>
          </p:cNvSpPr>
          <p:nvPr/>
        </p:nvSpPr>
        <p:spPr bwMode="auto">
          <a:xfrm>
            <a:off x="6248400" y="5003800"/>
            <a:ext cx="1295400" cy="635000"/>
          </a:xfrm>
          <a:custGeom>
            <a:avLst/>
            <a:gdLst>
              <a:gd name="T0" fmla="*/ 816 w 816"/>
              <a:gd name="T1" fmla="*/ 16 h 400"/>
              <a:gd name="T2" fmla="*/ 384 w 816"/>
              <a:gd name="T3" fmla="*/ 64 h 400"/>
              <a:gd name="T4" fmla="*/ 0 w 816"/>
              <a:gd name="T5" fmla="*/ 40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00">
                <a:moveTo>
                  <a:pt x="816" y="16"/>
                </a:moveTo>
                <a:cubicBezTo>
                  <a:pt x="668" y="8"/>
                  <a:pt x="520" y="0"/>
                  <a:pt x="384" y="64"/>
                </a:cubicBezTo>
                <a:cubicBezTo>
                  <a:pt x="248" y="128"/>
                  <a:pt x="124" y="264"/>
                  <a:pt x="0" y="40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22" name="Freeform 342"/>
          <p:cNvSpPr>
            <a:spLocks/>
          </p:cNvSpPr>
          <p:nvPr/>
        </p:nvSpPr>
        <p:spPr bwMode="auto">
          <a:xfrm>
            <a:off x="6248400" y="5181600"/>
            <a:ext cx="1295400" cy="838200"/>
          </a:xfrm>
          <a:custGeom>
            <a:avLst/>
            <a:gdLst>
              <a:gd name="T0" fmla="*/ 816 w 816"/>
              <a:gd name="T1" fmla="*/ 0 h 528"/>
              <a:gd name="T2" fmla="*/ 336 w 816"/>
              <a:gd name="T3" fmla="*/ 96 h 528"/>
              <a:gd name="T4" fmla="*/ 0 w 816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528">
                <a:moveTo>
                  <a:pt x="816" y="0"/>
                </a:moveTo>
                <a:cubicBezTo>
                  <a:pt x="644" y="4"/>
                  <a:pt x="472" y="8"/>
                  <a:pt x="336" y="96"/>
                </a:cubicBezTo>
                <a:cubicBezTo>
                  <a:pt x="200" y="184"/>
                  <a:pt x="56" y="448"/>
                  <a:pt x="0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23" name="Freeform 343"/>
          <p:cNvSpPr>
            <a:spLocks/>
          </p:cNvSpPr>
          <p:nvPr/>
        </p:nvSpPr>
        <p:spPr bwMode="auto">
          <a:xfrm>
            <a:off x="6629400" y="5105400"/>
            <a:ext cx="990600" cy="685800"/>
          </a:xfrm>
          <a:custGeom>
            <a:avLst/>
            <a:gdLst>
              <a:gd name="T0" fmla="*/ 624 w 624"/>
              <a:gd name="T1" fmla="*/ 0 h 432"/>
              <a:gd name="T2" fmla="*/ 192 w 624"/>
              <a:gd name="T3" fmla="*/ 240 h 432"/>
              <a:gd name="T4" fmla="*/ 0 w 624"/>
              <a:gd name="T5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432">
                <a:moveTo>
                  <a:pt x="624" y="0"/>
                </a:moveTo>
                <a:cubicBezTo>
                  <a:pt x="460" y="84"/>
                  <a:pt x="296" y="168"/>
                  <a:pt x="192" y="240"/>
                </a:cubicBezTo>
                <a:cubicBezTo>
                  <a:pt x="88" y="312"/>
                  <a:pt x="44" y="372"/>
                  <a:pt x="0" y="432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24" name="Freeform 344"/>
          <p:cNvSpPr>
            <a:spLocks/>
          </p:cNvSpPr>
          <p:nvPr/>
        </p:nvSpPr>
        <p:spPr bwMode="auto">
          <a:xfrm>
            <a:off x="6781800" y="5181600"/>
            <a:ext cx="914400" cy="990600"/>
          </a:xfrm>
          <a:custGeom>
            <a:avLst/>
            <a:gdLst>
              <a:gd name="T0" fmla="*/ 576 w 576"/>
              <a:gd name="T1" fmla="*/ 0 h 624"/>
              <a:gd name="T2" fmla="*/ 192 w 576"/>
              <a:gd name="T3" fmla="*/ 240 h 624"/>
              <a:gd name="T4" fmla="*/ 0 w 57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624">
                <a:moveTo>
                  <a:pt x="576" y="0"/>
                </a:moveTo>
                <a:cubicBezTo>
                  <a:pt x="432" y="68"/>
                  <a:pt x="288" y="136"/>
                  <a:pt x="192" y="240"/>
                </a:cubicBezTo>
                <a:cubicBezTo>
                  <a:pt x="96" y="344"/>
                  <a:pt x="48" y="484"/>
                  <a:pt x="0" y="624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25" name="Freeform 345"/>
          <p:cNvSpPr>
            <a:spLocks/>
          </p:cNvSpPr>
          <p:nvPr/>
        </p:nvSpPr>
        <p:spPr bwMode="auto">
          <a:xfrm>
            <a:off x="8001000" y="5105400"/>
            <a:ext cx="1143000" cy="762000"/>
          </a:xfrm>
          <a:custGeom>
            <a:avLst/>
            <a:gdLst>
              <a:gd name="T0" fmla="*/ 0 w 720"/>
              <a:gd name="T1" fmla="*/ 0 h 480"/>
              <a:gd name="T2" fmla="*/ 576 w 720"/>
              <a:gd name="T3" fmla="*/ 240 h 480"/>
              <a:gd name="T4" fmla="*/ 720 w 72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480">
                <a:moveTo>
                  <a:pt x="0" y="0"/>
                </a:moveTo>
                <a:cubicBezTo>
                  <a:pt x="228" y="80"/>
                  <a:pt x="456" y="160"/>
                  <a:pt x="576" y="240"/>
                </a:cubicBezTo>
                <a:cubicBezTo>
                  <a:pt x="696" y="320"/>
                  <a:pt x="708" y="400"/>
                  <a:pt x="720" y="48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26" name="Freeform 346"/>
          <p:cNvSpPr>
            <a:spLocks/>
          </p:cNvSpPr>
          <p:nvPr/>
        </p:nvSpPr>
        <p:spPr bwMode="auto">
          <a:xfrm>
            <a:off x="7086600" y="5181600"/>
            <a:ext cx="685800" cy="1066800"/>
          </a:xfrm>
          <a:custGeom>
            <a:avLst/>
            <a:gdLst>
              <a:gd name="T0" fmla="*/ 432 w 432"/>
              <a:gd name="T1" fmla="*/ 0 h 672"/>
              <a:gd name="T2" fmla="*/ 96 w 432"/>
              <a:gd name="T3" fmla="*/ 432 h 672"/>
              <a:gd name="T4" fmla="*/ 0 w 43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672">
                <a:moveTo>
                  <a:pt x="432" y="0"/>
                </a:moveTo>
                <a:cubicBezTo>
                  <a:pt x="300" y="160"/>
                  <a:pt x="168" y="320"/>
                  <a:pt x="96" y="432"/>
                </a:cubicBezTo>
                <a:cubicBezTo>
                  <a:pt x="24" y="544"/>
                  <a:pt x="12" y="608"/>
                  <a:pt x="0" y="672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27" name="Freeform 347"/>
          <p:cNvSpPr>
            <a:spLocks/>
          </p:cNvSpPr>
          <p:nvPr/>
        </p:nvSpPr>
        <p:spPr bwMode="auto">
          <a:xfrm>
            <a:off x="7848600" y="5181600"/>
            <a:ext cx="914400" cy="609600"/>
          </a:xfrm>
          <a:custGeom>
            <a:avLst/>
            <a:gdLst>
              <a:gd name="T0" fmla="*/ 0 w 576"/>
              <a:gd name="T1" fmla="*/ 0 h 384"/>
              <a:gd name="T2" fmla="*/ 336 w 576"/>
              <a:gd name="T3" fmla="*/ 144 h 384"/>
              <a:gd name="T4" fmla="*/ 576 w 576"/>
              <a:gd name="T5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384">
                <a:moveTo>
                  <a:pt x="0" y="0"/>
                </a:moveTo>
                <a:cubicBezTo>
                  <a:pt x="120" y="40"/>
                  <a:pt x="240" y="80"/>
                  <a:pt x="336" y="144"/>
                </a:cubicBezTo>
                <a:cubicBezTo>
                  <a:pt x="432" y="208"/>
                  <a:pt x="504" y="296"/>
                  <a:pt x="576" y="38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28" name="Freeform 348"/>
          <p:cNvSpPr>
            <a:spLocks/>
          </p:cNvSpPr>
          <p:nvPr/>
        </p:nvSpPr>
        <p:spPr bwMode="auto">
          <a:xfrm>
            <a:off x="6858000" y="5257800"/>
            <a:ext cx="762000" cy="1219200"/>
          </a:xfrm>
          <a:custGeom>
            <a:avLst/>
            <a:gdLst>
              <a:gd name="T0" fmla="*/ 480 w 480"/>
              <a:gd name="T1" fmla="*/ 0 h 768"/>
              <a:gd name="T2" fmla="*/ 240 w 480"/>
              <a:gd name="T3" fmla="*/ 192 h 768"/>
              <a:gd name="T4" fmla="*/ 0 w 480"/>
              <a:gd name="T5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768">
                <a:moveTo>
                  <a:pt x="480" y="0"/>
                </a:moveTo>
                <a:cubicBezTo>
                  <a:pt x="400" y="32"/>
                  <a:pt x="320" y="64"/>
                  <a:pt x="240" y="192"/>
                </a:cubicBezTo>
                <a:cubicBezTo>
                  <a:pt x="160" y="320"/>
                  <a:pt x="48" y="672"/>
                  <a:pt x="0" y="768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29" name="Freeform 349"/>
          <p:cNvSpPr>
            <a:spLocks/>
          </p:cNvSpPr>
          <p:nvPr/>
        </p:nvSpPr>
        <p:spPr bwMode="auto">
          <a:xfrm>
            <a:off x="7467600" y="5181600"/>
            <a:ext cx="304800" cy="914400"/>
          </a:xfrm>
          <a:custGeom>
            <a:avLst/>
            <a:gdLst>
              <a:gd name="T0" fmla="*/ 192 w 192"/>
              <a:gd name="T1" fmla="*/ 0 h 576"/>
              <a:gd name="T2" fmla="*/ 48 w 192"/>
              <a:gd name="T3" fmla="*/ 240 h 576"/>
              <a:gd name="T4" fmla="*/ 0 w 192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576">
                <a:moveTo>
                  <a:pt x="192" y="0"/>
                </a:moveTo>
                <a:cubicBezTo>
                  <a:pt x="136" y="72"/>
                  <a:pt x="80" y="144"/>
                  <a:pt x="48" y="240"/>
                </a:cubicBezTo>
                <a:cubicBezTo>
                  <a:pt x="16" y="336"/>
                  <a:pt x="8" y="456"/>
                  <a:pt x="0" y="576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30" name="Freeform 350"/>
          <p:cNvSpPr>
            <a:spLocks/>
          </p:cNvSpPr>
          <p:nvPr/>
        </p:nvSpPr>
        <p:spPr bwMode="auto">
          <a:xfrm>
            <a:off x="7848600" y="5181600"/>
            <a:ext cx="457200" cy="914400"/>
          </a:xfrm>
          <a:custGeom>
            <a:avLst/>
            <a:gdLst>
              <a:gd name="T0" fmla="*/ 0 w 288"/>
              <a:gd name="T1" fmla="*/ 0 h 576"/>
              <a:gd name="T2" fmla="*/ 192 w 288"/>
              <a:gd name="T3" fmla="*/ 240 h 576"/>
              <a:gd name="T4" fmla="*/ 288 w 288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576">
                <a:moveTo>
                  <a:pt x="0" y="0"/>
                </a:moveTo>
                <a:cubicBezTo>
                  <a:pt x="72" y="72"/>
                  <a:pt x="144" y="144"/>
                  <a:pt x="192" y="240"/>
                </a:cubicBezTo>
                <a:cubicBezTo>
                  <a:pt x="240" y="336"/>
                  <a:pt x="272" y="520"/>
                  <a:pt x="288" y="576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31" name="Freeform 351"/>
          <p:cNvSpPr>
            <a:spLocks/>
          </p:cNvSpPr>
          <p:nvPr/>
        </p:nvSpPr>
        <p:spPr bwMode="auto">
          <a:xfrm>
            <a:off x="7607300" y="5257800"/>
            <a:ext cx="165100" cy="1447800"/>
          </a:xfrm>
          <a:custGeom>
            <a:avLst/>
            <a:gdLst>
              <a:gd name="T0" fmla="*/ 104 w 104"/>
              <a:gd name="T1" fmla="*/ 0 h 912"/>
              <a:gd name="T2" fmla="*/ 8 w 104"/>
              <a:gd name="T3" fmla="*/ 480 h 912"/>
              <a:gd name="T4" fmla="*/ 56 w 104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912">
                <a:moveTo>
                  <a:pt x="104" y="0"/>
                </a:moveTo>
                <a:cubicBezTo>
                  <a:pt x="60" y="164"/>
                  <a:pt x="16" y="328"/>
                  <a:pt x="8" y="480"/>
                </a:cubicBezTo>
                <a:cubicBezTo>
                  <a:pt x="0" y="632"/>
                  <a:pt x="28" y="772"/>
                  <a:pt x="56" y="91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32" name="Freeform 352"/>
          <p:cNvSpPr>
            <a:spLocks/>
          </p:cNvSpPr>
          <p:nvPr/>
        </p:nvSpPr>
        <p:spPr bwMode="auto">
          <a:xfrm>
            <a:off x="7924800" y="5105400"/>
            <a:ext cx="1295400" cy="990600"/>
          </a:xfrm>
          <a:custGeom>
            <a:avLst/>
            <a:gdLst>
              <a:gd name="T0" fmla="*/ 0 w 816"/>
              <a:gd name="T1" fmla="*/ 0 h 624"/>
              <a:gd name="T2" fmla="*/ 432 w 816"/>
              <a:gd name="T3" fmla="*/ 192 h 624"/>
              <a:gd name="T4" fmla="*/ 816 w 81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624">
                <a:moveTo>
                  <a:pt x="0" y="0"/>
                </a:moveTo>
                <a:cubicBezTo>
                  <a:pt x="148" y="44"/>
                  <a:pt x="296" y="88"/>
                  <a:pt x="432" y="192"/>
                </a:cubicBezTo>
                <a:cubicBezTo>
                  <a:pt x="568" y="296"/>
                  <a:pt x="692" y="460"/>
                  <a:pt x="816" y="62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33" name="Freeform 353"/>
          <p:cNvSpPr>
            <a:spLocks/>
          </p:cNvSpPr>
          <p:nvPr/>
        </p:nvSpPr>
        <p:spPr bwMode="auto">
          <a:xfrm>
            <a:off x="5791200" y="5054600"/>
            <a:ext cx="1752600" cy="812800"/>
          </a:xfrm>
          <a:custGeom>
            <a:avLst/>
            <a:gdLst>
              <a:gd name="T0" fmla="*/ 1104 w 1104"/>
              <a:gd name="T1" fmla="*/ 32 h 512"/>
              <a:gd name="T2" fmla="*/ 528 w 1104"/>
              <a:gd name="T3" fmla="*/ 80 h 512"/>
              <a:gd name="T4" fmla="*/ 0 w 1104"/>
              <a:gd name="T5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12">
                <a:moveTo>
                  <a:pt x="1104" y="32"/>
                </a:moveTo>
                <a:cubicBezTo>
                  <a:pt x="908" y="16"/>
                  <a:pt x="712" y="0"/>
                  <a:pt x="528" y="80"/>
                </a:cubicBezTo>
                <a:cubicBezTo>
                  <a:pt x="344" y="160"/>
                  <a:pt x="172" y="336"/>
                  <a:pt x="0" y="5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34" name="Freeform 354"/>
          <p:cNvSpPr>
            <a:spLocks/>
          </p:cNvSpPr>
          <p:nvPr/>
        </p:nvSpPr>
        <p:spPr bwMode="auto">
          <a:xfrm>
            <a:off x="7772400" y="5257800"/>
            <a:ext cx="381000" cy="838200"/>
          </a:xfrm>
          <a:custGeom>
            <a:avLst/>
            <a:gdLst>
              <a:gd name="T0" fmla="*/ 0 w 240"/>
              <a:gd name="T1" fmla="*/ 0 h 528"/>
              <a:gd name="T2" fmla="*/ 144 w 240"/>
              <a:gd name="T3" fmla="*/ 192 h 528"/>
              <a:gd name="T4" fmla="*/ 240 w 240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528">
                <a:moveTo>
                  <a:pt x="0" y="0"/>
                </a:moveTo>
                <a:cubicBezTo>
                  <a:pt x="52" y="52"/>
                  <a:pt x="104" y="104"/>
                  <a:pt x="144" y="192"/>
                </a:cubicBezTo>
                <a:cubicBezTo>
                  <a:pt x="184" y="280"/>
                  <a:pt x="212" y="404"/>
                  <a:pt x="240" y="528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35" name="Freeform 355"/>
          <p:cNvSpPr>
            <a:spLocks/>
          </p:cNvSpPr>
          <p:nvPr/>
        </p:nvSpPr>
        <p:spPr bwMode="auto">
          <a:xfrm>
            <a:off x="7747000" y="5334000"/>
            <a:ext cx="177800" cy="1066800"/>
          </a:xfrm>
          <a:custGeom>
            <a:avLst/>
            <a:gdLst>
              <a:gd name="T0" fmla="*/ 16 w 112"/>
              <a:gd name="T1" fmla="*/ 0 h 672"/>
              <a:gd name="T2" fmla="*/ 16 w 112"/>
              <a:gd name="T3" fmla="*/ 432 h 672"/>
              <a:gd name="T4" fmla="*/ 112 w 11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672">
                <a:moveTo>
                  <a:pt x="16" y="0"/>
                </a:moveTo>
                <a:cubicBezTo>
                  <a:pt x="8" y="160"/>
                  <a:pt x="0" y="320"/>
                  <a:pt x="16" y="432"/>
                </a:cubicBezTo>
                <a:cubicBezTo>
                  <a:pt x="32" y="544"/>
                  <a:pt x="96" y="624"/>
                  <a:pt x="112" y="672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36" name="Freeform 356"/>
          <p:cNvSpPr>
            <a:spLocks/>
          </p:cNvSpPr>
          <p:nvPr/>
        </p:nvSpPr>
        <p:spPr bwMode="auto">
          <a:xfrm>
            <a:off x="7772400" y="5257800"/>
            <a:ext cx="266700" cy="990600"/>
          </a:xfrm>
          <a:custGeom>
            <a:avLst/>
            <a:gdLst>
              <a:gd name="T0" fmla="*/ 0 w 168"/>
              <a:gd name="T1" fmla="*/ 0 h 624"/>
              <a:gd name="T2" fmla="*/ 144 w 168"/>
              <a:gd name="T3" fmla="*/ 384 h 624"/>
              <a:gd name="T4" fmla="*/ 144 w 16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624">
                <a:moveTo>
                  <a:pt x="0" y="0"/>
                </a:moveTo>
                <a:cubicBezTo>
                  <a:pt x="60" y="140"/>
                  <a:pt x="120" y="280"/>
                  <a:pt x="144" y="384"/>
                </a:cubicBezTo>
                <a:cubicBezTo>
                  <a:pt x="168" y="488"/>
                  <a:pt x="156" y="556"/>
                  <a:pt x="144" y="624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37" name="Freeform 357"/>
          <p:cNvSpPr>
            <a:spLocks/>
          </p:cNvSpPr>
          <p:nvPr/>
        </p:nvSpPr>
        <p:spPr bwMode="auto">
          <a:xfrm>
            <a:off x="7848600" y="5181600"/>
            <a:ext cx="990600" cy="1524000"/>
          </a:xfrm>
          <a:custGeom>
            <a:avLst/>
            <a:gdLst>
              <a:gd name="T0" fmla="*/ 0 w 624"/>
              <a:gd name="T1" fmla="*/ 0 h 960"/>
              <a:gd name="T2" fmla="*/ 432 w 624"/>
              <a:gd name="T3" fmla="*/ 336 h 960"/>
              <a:gd name="T4" fmla="*/ 624 w 624"/>
              <a:gd name="T5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960">
                <a:moveTo>
                  <a:pt x="0" y="0"/>
                </a:moveTo>
                <a:cubicBezTo>
                  <a:pt x="164" y="88"/>
                  <a:pt x="328" y="176"/>
                  <a:pt x="432" y="336"/>
                </a:cubicBezTo>
                <a:cubicBezTo>
                  <a:pt x="536" y="496"/>
                  <a:pt x="580" y="728"/>
                  <a:pt x="624" y="96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38" name="Freeform 358"/>
          <p:cNvSpPr>
            <a:spLocks/>
          </p:cNvSpPr>
          <p:nvPr/>
        </p:nvSpPr>
        <p:spPr bwMode="auto">
          <a:xfrm>
            <a:off x="8001000" y="4953000"/>
            <a:ext cx="1752600" cy="838200"/>
          </a:xfrm>
          <a:custGeom>
            <a:avLst/>
            <a:gdLst>
              <a:gd name="T0" fmla="*/ 0 w 1104"/>
              <a:gd name="T1" fmla="*/ 0 h 528"/>
              <a:gd name="T2" fmla="*/ 672 w 1104"/>
              <a:gd name="T3" fmla="*/ 96 h 528"/>
              <a:gd name="T4" fmla="*/ 1104 w 1104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28">
                <a:moveTo>
                  <a:pt x="0" y="0"/>
                </a:moveTo>
                <a:cubicBezTo>
                  <a:pt x="244" y="4"/>
                  <a:pt x="488" y="8"/>
                  <a:pt x="672" y="96"/>
                </a:cubicBezTo>
                <a:cubicBezTo>
                  <a:pt x="856" y="184"/>
                  <a:pt x="980" y="356"/>
                  <a:pt x="1104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39" name="Freeform 359"/>
          <p:cNvSpPr>
            <a:spLocks/>
          </p:cNvSpPr>
          <p:nvPr/>
        </p:nvSpPr>
        <p:spPr bwMode="auto">
          <a:xfrm>
            <a:off x="8077200" y="5029200"/>
            <a:ext cx="1600200" cy="1066800"/>
          </a:xfrm>
          <a:custGeom>
            <a:avLst/>
            <a:gdLst>
              <a:gd name="T0" fmla="*/ 0 w 1008"/>
              <a:gd name="T1" fmla="*/ 0 h 672"/>
              <a:gd name="T2" fmla="*/ 528 w 1008"/>
              <a:gd name="T3" fmla="*/ 144 h 672"/>
              <a:gd name="T4" fmla="*/ 1008 w 1008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672">
                <a:moveTo>
                  <a:pt x="0" y="0"/>
                </a:moveTo>
                <a:cubicBezTo>
                  <a:pt x="180" y="16"/>
                  <a:pt x="360" y="32"/>
                  <a:pt x="528" y="144"/>
                </a:cubicBezTo>
                <a:cubicBezTo>
                  <a:pt x="696" y="256"/>
                  <a:pt x="928" y="584"/>
                  <a:pt x="1008" y="67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40" name="Freeform 360"/>
          <p:cNvSpPr>
            <a:spLocks/>
          </p:cNvSpPr>
          <p:nvPr/>
        </p:nvSpPr>
        <p:spPr bwMode="auto">
          <a:xfrm>
            <a:off x="5943600" y="4381500"/>
            <a:ext cx="1600200" cy="495300"/>
          </a:xfrm>
          <a:custGeom>
            <a:avLst/>
            <a:gdLst>
              <a:gd name="T0" fmla="*/ 1008 w 1008"/>
              <a:gd name="T1" fmla="*/ 312 h 312"/>
              <a:gd name="T2" fmla="*/ 624 w 1008"/>
              <a:gd name="T3" fmla="*/ 24 h 312"/>
              <a:gd name="T4" fmla="*/ 0 w 1008"/>
              <a:gd name="T5" fmla="*/ 168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312">
                <a:moveTo>
                  <a:pt x="1008" y="312"/>
                </a:moveTo>
                <a:cubicBezTo>
                  <a:pt x="900" y="180"/>
                  <a:pt x="792" y="48"/>
                  <a:pt x="624" y="24"/>
                </a:cubicBezTo>
                <a:cubicBezTo>
                  <a:pt x="456" y="0"/>
                  <a:pt x="228" y="84"/>
                  <a:pt x="0" y="1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41" name="Freeform 361"/>
          <p:cNvSpPr>
            <a:spLocks/>
          </p:cNvSpPr>
          <p:nvPr/>
        </p:nvSpPr>
        <p:spPr bwMode="auto">
          <a:xfrm>
            <a:off x="6172200" y="4495800"/>
            <a:ext cx="1219200" cy="1828800"/>
          </a:xfrm>
          <a:custGeom>
            <a:avLst/>
            <a:gdLst>
              <a:gd name="T0" fmla="*/ 768 w 768"/>
              <a:gd name="T1" fmla="*/ 288 h 1152"/>
              <a:gd name="T2" fmla="*/ 192 w 768"/>
              <a:gd name="T3" fmla="*/ 144 h 1152"/>
              <a:gd name="T4" fmla="*/ 0 w 768"/>
              <a:gd name="T5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152">
                <a:moveTo>
                  <a:pt x="768" y="288"/>
                </a:moveTo>
                <a:cubicBezTo>
                  <a:pt x="544" y="144"/>
                  <a:pt x="320" y="0"/>
                  <a:pt x="192" y="144"/>
                </a:cubicBezTo>
                <a:cubicBezTo>
                  <a:pt x="64" y="288"/>
                  <a:pt x="32" y="720"/>
                  <a:pt x="0" y="115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42" name="Freeform 362"/>
          <p:cNvSpPr>
            <a:spLocks/>
          </p:cNvSpPr>
          <p:nvPr/>
        </p:nvSpPr>
        <p:spPr bwMode="auto">
          <a:xfrm>
            <a:off x="6934200" y="3352800"/>
            <a:ext cx="685800" cy="1447800"/>
          </a:xfrm>
          <a:custGeom>
            <a:avLst/>
            <a:gdLst>
              <a:gd name="T0" fmla="*/ 864 w 864"/>
              <a:gd name="T1" fmla="*/ 960 h 960"/>
              <a:gd name="T2" fmla="*/ 624 w 864"/>
              <a:gd name="T3" fmla="*/ 288 h 960"/>
              <a:gd name="T4" fmla="*/ 0 w 86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960">
                <a:moveTo>
                  <a:pt x="864" y="960"/>
                </a:moveTo>
                <a:cubicBezTo>
                  <a:pt x="816" y="704"/>
                  <a:pt x="768" y="448"/>
                  <a:pt x="624" y="288"/>
                </a:cubicBezTo>
                <a:cubicBezTo>
                  <a:pt x="480" y="128"/>
                  <a:pt x="104" y="48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43" name="Freeform 363"/>
          <p:cNvSpPr>
            <a:spLocks/>
          </p:cNvSpPr>
          <p:nvPr/>
        </p:nvSpPr>
        <p:spPr bwMode="auto">
          <a:xfrm>
            <a:off x="6540500" y="5105400"/>
            <a:ext cx="1003300" cy="1447800"/>
          </a:xfrm>
          <a:custGeom>
            <a:avLst/>
            <a:gdLst>
              <a:gd name="T0" fmla="*/ 632 w 632"/>
              <a:gd name="T1" fmla="*/ 0 h 912"/>
              <a:gd name="T2" fmla="*/ 104 w 632"/>
              <a:gd name="T3" fmla="*/ 240 h 912"/>
              <a:gd name="T4" fmla="*/ 8 w 632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2" h="912">
                <a:moveTo>
                  <a:pt x="632" y="0"/>
                </a:moveTo>
                <a:cubicBezTo>
                  <a:pt x="420" y="44"/>
                  <a:pt x="208" y="88"/>
                  <a:pt x="104" y="240"/>
                </a:cubicBezTo>
                <a:cubicBezTo>
                  <a:pt x="0" y="392"/>
                  <a:pt x="4" y="652"/>
                  <a:pt x="8" y="912"/>
                </a:cubicBezTo>
              </a:path>
            </a:pathLst>
          </a:custGeom>
          <a:noFill/>
          <a:ln w="38100" cap="rnd" cmpd="sng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44" name="Freeform 364"/>
          <p:cNvSpPr>
            <a:spLocks/>
          </p:cNvSpPr>
          <p:nvPr/>
        </p:nvSpPr>
        <p:spPr bwMode="auto">
          <a:xfrm>
            <a:off x="5867400" y="3886200"/>
            <a:ext cx="1676400" cy="914400"/>
          </a:xfrm>
          <a:custGeom>
            <a:avLst/>
            <a:gdLst>
              <a:gd name="T0" fmla="*/ 1056 w 1056"/>
              <a:gd name="T1" fmla="*/ 576 h 576"/>
              <a:gd name="T2" fmla="*/ 720 w 1056"/>
              <a:gd name="T3" fmla="*/ 96 h 576"/>
              <a:gd name="T4" fmla="*/ 0 w 1056"/>
              <a:gd name="T5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576">
                <a:moveTo>
                  <a:pt x="1056" y="576"/>
                </a:moveTo>
                <a:cubicBezTo>
                  <a:pt x="976" y="384"/>
                  <a:pt x="896" y="192"/>
                  <a:pt x="720" y="96"/>
                </a:cubicBezTo>
                <a:cubicBezTo>
                  <a:pt x="544" y="0"/>
                  <a:pt x="272" y="0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45" name="Freeform 365"/>
          <p:cNvSpPr>
            <a:spLocks/>
          </p:cNvSpPr>
          <p:nvPr/>
        </p:nvSpPr>
        <p:spPr bwMode="auto">
          <a:xfrm>
            <a:off x="5715000" y="4013200"/>
            <a:ext cx="1905000" cy="787400"/>
          </a:xfrm>
          <a:custGeom>
            <a:avLst/>
            <a:gdLst>
              <a:gd name="T0" fmla="*/ 1200 w 1200"/>
              <a:gd name="T1" fmla="*/ 496 h 496"/>
              <a:gd name="T2" fmla="*/ 672 w 1200"/>
              <a:gd name="T3" fmla="*/ 64 h 496"/>
              <a:gd name="T4" fmla="*/ 0 w 1200"/>
              <a:gd name="T5" fmla="*/ 112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496">
                <a:moveTo>
                  <a:pt x="1200" y="496"/>
                </a:moveTo>
                <a:cubicBezTo>
                  <a:pt x="1036" y="312"/>
                  <a:pt x="872" y="128"/>
                  <a:pt x="672" y="64"/>
                </a:cubicBezTo>
                <a:cubicBezTo>
                  <a:pt x="472" y="0"/>
                  <a:pt x="236" y="56"/>
                  <a:pt x="0" y="1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46" name="Freeform 366"/>
          <p:cNvSpPr>
            <a:spLocks/>
          </p:cNvSpPr>
          <p:nvPr/>
        </p:nvSpPr>
        <p:spPr bwMode="auto">
          <a:xfrm>
            <a:off x="5715000" y="4762500"/>
            <a:ext cx="1752600" cy="419100"/>
          </a:xfrm>
          <a:custGeom>
            <a:avLst/>
            <a:gdLst>
              <a:gd name="T0" fmla="*/ 1104 w 1104"/>
              <a:gd name="T1" fmla="*/ 120 h 264"/>
              <a:gd name="T2" fmla="*/ 480 w 1104"/>
              <a:gd name="T3" fmla="*/ 24 h 264"/>
              <a:gd name="T4" fmla="*/ 0 w 1104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64">
                <a:moveTo>
                  <a:pt x="1104" y="120"/>
                </a:moveTo>
                <a:cubicBezTo>
                  <a:pt x="884" y="60"/>
                  <a:pt x="664" y="0"/>
                  <a:pt x="480" y="24"/>
                </a:cubicBezTo>
                <a:cubicBezTo>
                  <a:pt x="296" y="48"/>
                  <a:pt x="148" y="156"/>
                  <a:pt x="0" y="26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47" name="Freeform 367"/>
          <p:cNvSpPr>
            <a:spLocks/>
          </p:cNvSpPr>
          <p:nvPr/>
        </p:nvSpPr>
        <p:spPr bwMode="auto">
          <a:xfrm>
            <a:off x="8077200" y="4559300"/>
            <a:ext cx="1752600" cy="317500"/>
          </a:xfrm>
          <a:custGeom>
            <a:avLst/>
            <a:gdLst>
              <a:gd name="T0" fmla="*/ 0 w 1104"/>
              <a:gd name="T1" fmla="*/ 200 h 200"/>
              <a:gd name="T2" fmla="*/ 576 w 1104"/>
              <a:gd name="T3" fmla="*/ 8 h 200"/>
              <a:gd name="T4" fmla="*/ 1104 w 1104"/>
              <a:gd name="T5" fmla="*/ 152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00">
                <a:moveTo>
                  <a:pt x="0" y="200"/>
                </a:moveTo>
                <a:cubicBezTo>
                  <a:pt x="196" y="108"/>
                  <a:pt x="392" y="16"/>
                  <a:pt x="576" y="8"/>
                </a:cubicBezTo>
                <a:cubicBezTo>
                  <a:pt x="760" y="0"/>
                  <a:pt x="932" y="76"/>
                  <a:pt x="1104" y="15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48" name="Freeform 368"/>
          <p:cNvSpPr>
            <a:spLocks/>
          </p:cNvSpPr>
          <p:nvPr/>
        </p:nvSpPr>
        <p:spPr bwMode="auto">
          <a:xfrm>
            <a:off x="6248400" y="3454400"/>
            <a:ext cx="1422400" cy="1270000"/>
          </a:xfrm>
          <a:custGeom>
            <a:avLst/>
            <a:gdLst>
              <a:gd name="T0" fmla="*/ 864 w 896"/>
              <a:gd name="T1" fmla="*/ 800 h 800"/>
              <a:gd name="T2" fmla="*/ 864 w 896"/>
              <a:gd name="T3" fmla="*/ 704 h 800"/>
              <a:gd name="T4" fmla="*/ 672 w 896"/>
              <a:gd name="T5" fmla="*/ 272 h 800"/>
              <a:gd name="T6" fmla="*/ 384 w 896"/>
              <a:gd name="T7" fmla="*/ 32 h 800"/>
              <a:gd name="T8" fmla="*/ 0 w 896"/>
              <a:gd name="T9" fmla="*/ 8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800">
                <a:moveTo>
                  <a:pt x="864" y="800"/>
                </a:moveTo>
                <a:cubicBezTo>
                  <a:pt x="880" y="796"/>
                  <a:pt x="896" y="792"/>
                  <a:pt x="864" y="704"/>
                </a:cubicBezTo>
                <a:cubicBezTo>
                  <a:pt x="832" y="616"/>
                  <a:pt x="752" y="384"/>
                  <a:pt x="672" y="272"/>
                </a:cubicBezTo>
                <a:cubicBezTo>
                  <a:pt x="592" y="160"/>
                  <a:pt x="496" y="64"/>
                  <a:pt x="384" y="32"/>
                </a:cubicBezTo>
                <a:cubicBezTo>
                  <a:pt x="272" y="0"/>
                  <a:pt x="136" y="40"/>
                  <a:pt x="0" y="8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49" name="Freeform 369"/>
          <p:cNvSpPr>
            <a:spLocks/>
          </p:cNvSpPr>
          <p:nvPr/>
        </p:nvSpPr>
        <p:spPr bwMode="auto">
          <a:xfrm>
            <a:off x="3962400" y="1219200"/>
            <a:ext cx="1752600" cy="1447800"/>
          </a:xfrm>
          <a:custGeom>
            <a:avLst/>
            <a:gdLst>
              <a:gd name="T0" fmla="*/ 0 w 1104"/>
              <a:gd name="T1" fmla="*/ 912 h 912"/>
              <a:gd name="T2" fmla="*/ 480 w 1104"/>
              <a:gd name="T3" fmla="*/ 144 h 912"/>
              <a:gd name="T4" fmla="*/ 1104 w 1104"/>
              <a:gd name="T5" fmla="*/ 48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912">
                <a:moveTo>
                  <a:pt x="0" y="912"/>
                </a:moveTo>
                <a:cubicBezTo>
                  <a:pt x="148" y="600"/>
                  <a:pt x="296" y="288"/>
                  <a:pt x="480" y="144"/>
                </a:cubicBezTo>
                <a:cubicBezTo>
                  <a:pt x="664" y="0"/>
                  <a:pt x="884" y="24"/>
                  <a:pt x="1104" y="4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50" name="Oval 370"/>
          <p:cNvSpPr>
            <a:spLocks noChangeArrowheads="1"/>
          </p:cNvSpPr>
          <p:nvPr/>
        </p:nvSpPr>
        <p:spPr bwMode="auto">
          <a:xfrm>
            <a:off x="3810000" y="2590800"/>
            <a:ext cx="304800" cy="228600"/>
          </a:xfrm>
          <a:prstGeom prst="ellipse">
            <a:avLst/>
          </a:prstGeom>
          <a:solidFill>
            <a:srgbClr val="F79457"/>
          </a:solidFill>
          <a:ln w="38100" cap="rnd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686451" name="Freeform 371"/>
          <p:cNvSpPr>
            <a:spLocks/>
          </p:cNvSpPr>
          <p:nvPr/>
        </p:nvSpPr>
        <p:spPr bwMode="auto">
          <a:xfrm>
            <a:off x="3886200" y="1143000"/>
            <a:ext cx="838200" cy="1447800"/>
          </a:xfrm>
          <a:custGeom>
            <a:avLst/>
            <a:gdLst>
              <a:gd name="T0" fmla="*/ 0 w 816"/>
              <a:gd name="T1" fmla="*/ 1296 h 1296"/>
              <a:gd name="T2" fmla="*/ 432 w 816"/>
              <a:gd name="T3" fmla="*/ 240 h 1296"/>
              <a:gd name="T4" fmla="*/ 816 w 816"/>
              <a:gd name="T5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296">
                <a:moveTo>
                  <a:pt x="0" y="1296"/>
                </a:moveTo>
                <a:cubicBezTo>
                  <a:pt x="148" y="876"/>
                  <a:pt x="296" y="456"/>
                  <a:pt x="432" y="240"/>
                </a:cubicBezTo>
                <a:cubicBezTo>
                  <a:pt x="568" y="24"/>
                  <a:pt x="744" y="40"/>
                  <a:pt x="816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52" name="Freeform 372"/>
          <p:cNvSpPr>
            <a:spLocks/>
          </p:cNvSpPr>
          <p:nvPr/>
        </p:nvSpPr>
        <p:spPr bwMode="auto">
          <a:xfrm>
            <a:off x="3505200" y="1371600"/>
            <a:ext cx="304800" cy="1143000"/>
          </a:xfrm>
          <a:custGeom>
            <a:avLst/>
            <a:gdLst>
              <a:gd name="T0" fmla="*/ 384 w 384"/>
              <a:gd name="T1" fmla="*/ 960 h 960"/>
              <a:gd name="T2" fmla="*/ 192 w 384"/>
              <a:gd name="T3" fmla="*/ 192 h 960"/>
              <a:gd name="T4" fmla="*/ 0 w 38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960">
                <a:moveTo>
                  <a:pt x="384" y="960"/>
                </a:moveTo>
                <a:cubicBezTo>
                  <a:pt x="320" y="656"/>
                  <a:pt x="256" y="352"/>
                  <a:pt x="192" y="192"/>
                </a:cubicBezTo>
                <a:cubicBezTo>
                  <a:pt x="128" y="32"/>
                  <a:pt x="32" y="40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53" name="Freeform 373"/>
          <p:cNvSpPr>
            <a:spLocks/>
          </p:cNvSpPr>
          <p:nvPr/>
        </p:nvSpPr>
        <p:spPr bwMode="auto">
          <a:xfrm>
            <a:off x="3733800" y="1066800"/>
            <a:ext cx="254000" cy="1447800"/>
          </a:xfrm>
          <a:custGeom>
            <a:avLst/>
            <a:gdLst>
              <a:gd name="T0" fmla="*/ 96 w 160"/>
              <a:gd name="T1" fmla="*/ 912 h 912"/>
              <a:gd name="T2" fmla="*/ 144 w 160"/>
              <a:gd name="T3" fmla="*/ 288 h 912"/>
              <a:gd name="T4" fmla="*/ 0 w 160"/>
              <a:gd name="T5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912">
                <a:moveTo>
                  <a:pt x="96" y="912"/>
                </a:moveTo>
                <a:cubicBezTo>
                  <a:pt x="128" y="676"/>
                  <a:pt x="160" y="440"/>
                  <a:pt x="144" y="288"/>
                </a:cubicBezTo>
                <a:cubicBezTo>
                  <a:pt x="128" y="136"/>
                  <a:pt x="24" y="48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54" name="Freeform 374"/>
          <p:cNvSpPr>
            <a:spLocks/>
          </p:cNvSpPr>
          <p:nvPr/>
        </p:nvSpPr>
        <p:spPr bwMode="auto">
          <a:xfrm>
            <a:off x="3962400" y="1219200"/>
            <a:ext cx="1371600" cy="1295400"/>
          </a:xfrm>
          <a:custGeom>
            <a:avLst/>
            <a:gdLst>
              <a:gd name="T0" fmla="*/ 0 w 864"/>
              <a:gd name="T1" fmla="*/ 816 h 816"/>
              <a:gd name="T2" fmla="*/ 384 w 864"/>
              <a:gd name="T3" fmla="*/ 48 h 816"/>
              <a:gd name="T4" fmla="*/ 864 w 864"/>
              <a:gd name="T5" fmla="*/ 528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816">
                <a:moveTo>
                  <a:pt x="0" y="816"/>
                </a:moveTo>
                <a:cubicBezTo>
                  <a:pt x="120" y="456"/>
                  <a:pt x="240" y="96"/>
                  <a:pt x="384" y="48"/>
                </a:cubicBezTo>
                <a:cubicBezTo>
                  <a:pt x="528" y="0"/>
                  <a:pt x="696" y="264"/>
                  <a:pt x="864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55" name="Freeform 375"/>
          <p:cNvSpPr>
            <a:spLocks/>
          </p:cNvSpPr>
          <p:nvPr/>
        </p:nvSpPr>
        <p:spPr bwMode="auto">
          <a:xfrm>
            <a:off x="2743200" y="1638300"/>
            <a:ext cx="1066800" cy="952500"/>
          </a:xfrm>
          <a:custGeom>
            <a:avLst/>
            <a:gdLst>
              <a:gd name="T0" fmla="*/ 672 w 672"/>
              <a:gd name="T1" fmla="*/ 600 h 600"/>
              <a:gd name="T2" fmla="*/ 432 w 672"/>
              <a:gd name="T3" fmla="*/ 24 h 600"/>
              <a:gd name="T4" fmla="*/ 0 w 672"/>
              <a:gd name="T5" fmla="*/ 45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00">
                <a:moveTo>
                  <a:pt x="672" y="600"/>
                </a:moveTo>
                <a:cubicBezTo>
                  <a:pt x="608" y="324"/>
                  <a:pt x="544" y="48"/>
                  <a:pt x="432" y="24"/>
                </a:cubicBezTo>
                <a:cubicBezTo>
                  <a:pt x="320" y="0"/>
                  <a:pt x="160" y="228"/>
                  <a:pt x="0" y="456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56" name="Freeform 376"/>
          <p:cNvSpPr>
            <a:spLocks/>
          </p:cNvSpPr>
          <p:nvPr/>
        </p:nvSpPr>
        <p:spPr bwMode="auto">
          <a:xfrm>
            <a:off x="4114800" y="1879600"/>
            <a:ext cx="1295400" cy="711200"/>
          </a:xfrm>
          <a:custGeom>
            <a:avLst/>
            <a:gdLst>
              <a:gd name="T0" fmla="*/ 0 w 816"/>
              <a:gd name="T1" fmla="*/ 448 h 448"/>
              <a:gd name="T2" fmla="*/ 384 w 816"/>
              <a:gd name="T3" fmla="*/ 16 h 448"/>
              <a:gd name="T4" fmla="*/ 816 w 816"/>
              <a:gd name="T5" fmla="*/ 352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48">
                <a:moveTo>
                  <a:pt x="0" y="448"/>
                </a:moveTo>
                <a:cubicBezTo>
                  <a:pt x="124" y="240"/>
                  <a:pt x="248" y="32"/>
                  <a:pt x="384" y="16"/>
                </a:cubicBezTo>
                <a:cubicBezTo>
                  <a:pt x="520" y="0"/>
                  <a:pt x="668" y="176"/>
                  <a:pt x="816" y="35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57" name="Freeform 377"/>
          <p:cNvSpPr>
            <a:spLocks/>
          </p:cNvSpPr>
          <p:nvPr/>
        </p:nvSpPr>
        <p:spPr bwMode="auto">
          <a:xfrm>
            <a:off x="3962400" y="1003300"/>
            <a:ext cx="381000" cy="1358900"/>
          </a:xfrm>
          <a:custGeom>
            <a:avLst/>
            <a:gdLst>
              <a:gd name="T0" fmla="*/ 0 w 240"/>
              <a:gd name="T1" fmla="*/ 856 h 856"/>
              <a:gd name="T2" fmla="*/ 96 w 240"/>
              <a:gd name="T3" fmla="*/ 136 h 856"/>
              <a:gd name="T4" fmla="*/ 240 w 240"/>
              <a:gd name="T5" fmla="*/ 40 h 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856">
                <a:moveTo>
                  <a:pt x="0" y="856"/>
                </a:moveTo>
                <a:cubicBezTo>
                  <a:pt x="28" y="564"/>
                  <a:pt x="56" y="272"/>
                  <a:pt x="96" y="136"/>
                </a:cubicBezTo>
                <a:cubicBezTo>
                  <a:pt x="136" y="0"/>
                  <a:pt x="188" y="20"/>
                  <a:pt x="240" y="4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58" name="Freeform 378"/>
          <p:cNvSpPr>
            <a:spLocks/>
          </p:cNvSpPr>
          <p:nvPr/>
        </p:nvSpPr>
        <p:spPr bwMode="auto">
          <a:xfrm>
            <a:off x="4114800" y="2146300"/>
            <a:ext cx="1905000" cy="901700"/>
          </a:xfrm>
          <a:custGeom>
            <a:avLst/>
            <a:gdLst>
              <a:gd name="T0" fmla="*/ 0 w 1200"/>
              <a:gd name="T1" fmla="*/ 328 h 568"/>
              <a:gd name="T2" fmla="*/ 768 w 1200"/>
              <a:gd name="T3" fmla="*/ 40 h 568"/>
              <a:gd name="T4" fmla="*/ 1200 w 1200"/>
              <a:gd name="T5" fmla="*/ 56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568">
                <a:moveTo>
                  <a:pt x="0" y="328"/>
                </a:moveTo>
                <a:cubicBezTo>
                  <a:pt x="284" y="164"/>
                  <a:pt x="568" y="0"/>
                  <a:pt x="768" y="40"/>
                </a:cubicBezTo>
                <a:cubicBezTo>
                  <a:pt x="968" y="80"/>
                  <a:pt x="1084" y="324"/>
                  <a:pt x="1200" y="5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59" name="Freeform 379"/>
          <p:cNvSpPr>
            <a:spLocks/>
          </p:cNvSpPr>
          <p:nvPr/>
        </p:nvSpPr>
        <p:spPr bwMode="auto">
          <a:xfrm>
            <a:off x="4038600" y="1778000"/>
            <a:ext cx="1600200" cy="1117600"/>
          </a:xfrm>
          <a:custGeom>
            <a:avLst/>
            <a:gdLst>
              <a:gd name="T0" fmla="*/ 0 w 1008"/>
              <a:gd name="T1" fmla="*/ 512 h 704"/>
              <a:gd name="T2" fmla="*/ 576 w 1008"/>
              <a:gd name="T3" fmla="*/ 32 h 704"/>
              <a:gd name="T4" fmla="*/ 1008 w 1008"/>
              <a:gd name="T5" fmla="*/ 704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704">
                <a:moveTo>
                  <a:pt x="0" y="512"/>
                </a:moveTo>
                <a:cubicBezTo>
                  <a:pt x="204" y="256"/>
                  <a:pt x="408" y="0"/>
                  <a:pt x="576" y="32"/>
                </a:cubicBezTo>
                <a:cubicBezTo>
                  <a:pt x="744" y="64"/>
                  <a:pt x="876" y="384"/>
                  <a:pt x="1008" y="70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60" name="Freeform 380"/>
          <p:cNvSpPr>
            <a:spLocks/>
          </p:cNvSpPr>
          <p:nvPr/>
        </p:nvSpPr>
        <p:spPr bwMode="auto">
          <a:xfrm>
            <a:off x="2438400" y="2006600"/>
            <a:ext cx="1371600" cy="889000"/>
          </a:xfrm>
          <a:custGeom>
            <a:avLst/>
            <a:gdLst>
              <a:gd name="T0" fmla="*/ 864 w 864"/>
              <a:gd name="T1" fmla="*/ 368 h 560"/>
              <a:gd name="T2" fmla="*/ 480 w 864"/>
              <a:gd name="T3" fmla="*/ 32 h 560"/>
              <a:gd name="T4" fmla="*/ 0 w 864"/>
              <a:gd name="T5" fmla="*/ 56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560">
                <a:moveTo>
                  <a:pt x="864" y="368"/>
                </a:moveTo>
                <a:cubicBezTo>
                  <a:pt x="744" y="184"/>
                  <a:pt x="624" y="0"/>
                  <a:pt x="480" y="32"/>
                </a:cubicBezTo>
                <a:cubicBezTo>
                  <a:pt x="336" y="64"/>
                  <a:pt x="168" y="312"/>
                  <a:pt x="0" y="56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61" name="Freeform 381"/>
          <p:cNvSpPr>
            <a:spLocks/>
          </p:cNvSpPr>
          <p:nvPr/>
        </p:nvSpPr>
        <p:spPr bwMode="auto">
          <a:xfrm>
            <a:off x="4191000" y="2057400"/>
            <a:ext cx="1524000" cy="457200"/>
          </a:xfrm>
          <a:custGeom>
            <a:avLst/>
            <a:gdLst>
              <a:gd name="T0" fmla="*/ 0 w 960"/>
              <a:gd name="T1" fmla="*/ 336 h 336"/>
              <a:gd name="T2" fmla="*/ 384 w 960"/>
              <a:gd name="T3" fmla="*/ 48 h 336"/>
              <a:gd name="T4" fmla="*/ 960 w 960"/>
              <a:gd name="T5" fmla="*/ 4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336">
                <a:moveTo>
                  <a:pt x="0" y="336"/>
                </a:moveTo>
                <a:cubicBezTo>
                  <a:pt x="112" y="216"/>
                  <a:pt x="224" y="96"/>
                  <a:pt x="384" y="48"/>
                </a:cubicBezTo>
                <a:cubicBezTo>
                  <a:pt x="544" y="0"/>
                  <a:pt x="752" y="24"/>
                  <a:pt x="960" y="4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62" name="Freeform 382"/>
          <p:cNvSpPr>
            <a:spLocks/>
          </p:cNvSpPr>
          <p:nvPr/>
        </p:nvSpPr>
        <p:spPr bwMode="auto">
          <a:xfrm>
            <a:off x="2362200" y="2260600"/>
            <a:ext cx="1371600" cy="406400"/>
          </a:xfrm>
          <a:custGeom>
            <a:avLst/>
            <a:gdLst>
              <a:gd name="T0" fmla="*/ 864 w 864"/>
              <a:gd name="T1" fmla="*/ 256 h 256"/>
              <a:gd name="T2" fmla="*/ 432 w 864"/>
              <a:gd name="T3" fmla="*/ 16 h 256"/>
              <a:gd name="T4" fmla="*/ 0 w 864"/>
              <a:gd name="T5" fmla="*/ 16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256">
                <a:moveTo>
                  <a:pt x="864" y="256"/>
                </a:moveTo>
                <a:cubicBezTo>
                  <a:pt x="720" y="144"/>
                  <a:pt x="576" y="32"/>
                  <a:pt x="432" y="16"/>
                </a:cubicBezTo>
                <a:cubicBezTo>
                  <a:pt x="288" y="0"/>
                  <a:pt x="144" y="80"/>
                  <a:pt x="0" y="16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63" name="Freeform 383"/>
          <p:cNvSpPr>
            <a:spLocks/>
          </p:cNvSpPr>
          <p:nvPr/>
        </p:nvSpPr>
        <p:spPr bwMode="auto">
          <a:xfrm>
            <a:off x="2057400" y="1358900"/>
            <a:ext cx="1676400" cy="1231900"/>
          </a:xfrm>
          <a:custGeom>
            <a:avLst/>
            <a:gdLst>
              <a:gd name="T0" fmla="*/ 1056 w 1056"/>
              <a:gd name="T1" fmla="*/ 776 h 776"/>
              <a:gd name="T2" fmla="*/ 672 w 1056"/>
              <a:gd name="T3" fmla="*/ 56 h 776"/>
              <a:gd name="T4" fmla="*/ 0 w 1056"/>
              <a:gd name="T5" fmla="*/ 440 h 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776">
                <a:moveTo>
                  <a:pt x="1056" y="776"/>
                </a:moveTo>
                <a:cubicBezTo>
                  <a:pt x="952" y="444"/>
                  <a:pt x="848" y="112"/>
                  <a:pt x="672" y="56"/>
                </a:cubicBezTo>
                <a:cubicBezTo>
                  <a:pt x="496" y="0"/>
                  <a:pt x="248" y="220"/>
                  <a:pt x="0" y="44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64" name="Freeform 384"/>
          <p:cNvSpPr>
            <a:spLocks/>
          </p:cNvSpPr>
          <p:nvPr/>
        </p:nvSpPr>
        <p:spPr bwMode="auto">
          <a:xfrm>
            <a:off x="3581400" y="1219200"/>
            <a:ext cx="266700" cy="1295400"/>
          </a:xfrm>
          <a:custGeom>
            <a:avLst/>
            <a:gdLst>
              <a:gd name="T0" fmla="*/ 144 w 168"/>
              <a:gd name="T1" fmla="*/ 816 h 816"/>
              <a:gd name="T2" fmla="*/ 144 w 168"/>
              <a:gd name="T3" fmla="*/ 288 h 816"/>
              <a:gd name="T4" fmla="*/ 0 w 168"/>
              <a:gd name="T5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816">
                <a:moveTo>
                  <a:pt x="144" y="816"/>
                </a:moveTo>
                <a:cubicBezTo>
                  <a:pt x="156" y="620"/>
                  <a:pt x="168" y="424"/>
                  <a:pt x="144" y="288"/>
                </a:cubicBezTo>
                <a:cubicBezTo>
                  <a:pt x="120" y="152"/>
                  <a:pt x="60" y="76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65" name="Freeform 385"/>
          <p:cNvSpPr>
            <a:spLocks/>
          </p:cNvSpPr>
          <p:nvPr/>
        </p:nvSpPr>
        <p:spPr bwMode="auto">
          <a:xfrm>
            <a:off x="4038600" y="1485900"/>
            <a:ext cx="1447800" cy="1028700"/>
          </a:xfrm>
          <a:custGeom>
            <a:avLst/>
            <a:gdLst>
              <a:gd name="T0" fmla="*/ 0 w 912"/>
              <a:gd name="T1" fmla="*/ 648 h 648"/>
              <a:gd name="T2" fmla="*/ 480 w 912"/>
              <a:gd name="T3" fmla="*/ 72 h 648"/>
              <a:gd name="T4" fmla="*/ 912 w 912"/>
              <a:gd name="T5" fmla="*/ 216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648">
                <a:moveTo>
                  <a:pt x="0" y="648"/>
                </a:moveTo>
                <a:cubicBezTo>
                  <a:pt x="164" y="396"/>
                  <a:pt x="328" y="144"/>
                  <a:pt x="480" y="72"/>
                </a:cubicBezTo>
                <a:cubicBezTo>
                  <a:pt x="632" y="0"/>
                  <a:pt x="772" y="108"/>
                  <a:pt x="912" y="21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66" name="Freeform 386"/>
          <p:cNvSpPr>
            <a:spLocks/>
          </p:cNvSpPr>
          <p:nvPr/>
        </p:nvSpPr>
        <p:spPr bwMode="auto">
          <a:xfrm>
            <a:off x="4191000" y="2628900"/>
            <a:ext cx="1447800" cy="266700"/>
          </a:xfrm>
          <a:custGeom>
            <a:avLst/>
            <a:gdLst>
              <a:gd name="T0" fmla="*/ 0 w 912"/>
              <a:gd name="T1" fmla="*/ 24 h 168"/>
              <a:gd name="T2" fmla="*/ 576 w 912"/>
              <a:gd name="T3" fmla="*/ 24 h 168"/>
              <a:gd name="T4" fmla="*/ 912 w 912"/>
              <a:gd name="T5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168">
                <a:moveTo>
                  <a:pt x="0" y="24"/>
                </a:moveTo>
                <a:cubicBezTo>
                  <a:pt x="212" y="12"/>
                  <a:pt x="424" y="0"/>
                  <a:pt x="576" y="24"/>
                </a:cubicBezTo>
                <a:cubicBezTo>
                  <a:pt x="728" y="48"/>
                  <a:pt x="820" y="108"/>
                  <a:pt x="912" y="1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67" name="Freeform 387"/>
          <p:cNvSpPr>
            <a:spLocks/>
          </p:cNvSpPr>
          <p:nvPr/>
        </p:nvSpPr>
        <p:spPr bwMode="auto">
          <a:xfrm>
            <a:off x="4191000" y="2438400"/>
            <a:ext cx="1371600" cy="228600"/>
          </a:xfrm>
          <a:custGeom>
            <a:avLst/>
            <a:gdLst>
              <a:gd name="T0" fmla="*/ 0 w 864"/>
              <a:gd name="T1" fmla="*/ 144 h 144"/>
              <a:gd name="T2" fmla="*/ 384 w 864"/>
              <a:gd name="T3" fmla="*/ 0 h 144"/>
              <a:gd name="T4" fmla="*/ 864 w 86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144">
                <a:moveTo>
                  <a:pt x="0" y="144"/>
                </a:moveTo>
                <a:cubicBezTo>
                  <a:pt x="120" y="72"/>
                  <a:pt x="240" y="0"/>
                  <a:pt x="384" y="0"/>
                </a:cubicBezTo>
                <a:cubicBezTo>
                  <a:pt x="528" y="0"/>
                  <a:pt x="696" y="72"/>
                  <a:pt x="864" y="14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68" name="Freeform 388"/>
          <p:cNvSpPr>
            <a:spLocks/>
          </p:cNvSpPr>
          <p:nvPr/>
        </p:nvSpPr>
        <p:spPr bwMode="auto">
          <a:xfrm>
            <a:off x="4191000" y="2730500"/>
            <a:ext cx="1143000" cy="546100"/>
          </a:xfrm>
          <a:custGeom>
            <a:avLst/>
            <a:gdLst>
              <a:gd name="T0" fmla="*/ 0 w 720"/>
              <a:gd name="T1" fmla="*/ 8 h 344"/>
              <a:gd name="T2" fmla="*/ 432 w 720"/>
              <a:gd name="T3" fmla="*/ 56 h 344"/>
              <a:gd name="T4" fmla="*/ 720 w 720"/>
              <a:gd name="T5" fmla="*/ 34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344">
                <a:moveTo>
                  <a:pt x="0" y="8"/>
                </a:moveTo>
                <a:cubicBezTo>
                  <a:pt x="156" y="4"/>
                  <a:pt x="312" y="0"/>
                  <a:pt x="432" y="56"/>
                </a:cubicBezTo>
                <a:cubicBezTo>
                  <a:pt x="552" y="112"/>
                  <a:pt x="636" y="228"/>
                  <a:pt x="720" y="34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69" name="Freeform 389"/>
          <p:cNvSpPr>
            <a:spLocks/>
          </p:cNvSpPr>
          <p:nvPr/>
        </p:nvSpPr>
        <p:spPr bwMode="auto">
          <a:xfrm>
            <a:off x="2514600" y="2552700"/>
            <a:ext cx="1219200" cy="342900"/>
          </a:xfrm>
          <a:custGeom>
            <a:avLst/>
            <a:gdLst>
              <a:gd name="T0" fmla="*/ 768 w 768"/>
              <a:gd name="T1" fmla="*/ 72 h 216"/>
              <a:gd name="T2" fmla="*/ 672 w 768"/>
              <a:gd name="T3" fmla="*/ 72 h 216"/>
              <a:gd name="T4" fmla="*/ 432 w 768"/>
              <a:gd name="T5" fmla="*/ 24 h 216"/>
              <a:gd name="T6" fmla="*/ 0 w 768"/>
              <a:gd name="T7" fmla="*/ 216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216">
                <a:moveTo>
                  <a:pt x="768" y="72"/>
                </a:moveTo>
                <a:cubicBezTo>
                  <a:pt x="748" y="76"/>
                  <a:pt x="728" y="80"/>
                  <a:pt x="672" y="72"/>
                </a:cubicBezTo>
                <a:cubicBezTo>
                  <a:pt x="616" y="64"/>
                  <a:pt x="544" y="0"/>
                  <a:pt x="432" y="24"/>
                </a:cubicBezTo>
                <a:cubicBezTo>
                  <a:pt x="320" y="48"/>
                  <a:pt x="160" y="132"/>
                  <a:pt x="0" y="216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70" name="Freeform 390"/>
          <p:cNvSpPr>
            <a:spLocks/>
          </p:cNvSpPr>
          <p:nvPr/>
        </p:nvSpPr>
        <p:spPr bwMode="auto">
          <a:xfrm>
            <a:off x="2438400" y="2717800"/>
            <a:ext cx="1295400" cy="635000"/>
          </a:xfrm>
          <a:custGeom>
            <a:avLst/>
            <a:gdLst>
              <a:gd name="T0" fmla="*/ 816 w 816"/>
              <a:gd name="T1" fmla="*/ 16 h 400"/>
              <a:gd name="T2" fmla="*/ 384 w 816"/>
              <a:gd name="T3" fmla="*/ 64 h 400"/>
              <a:gd name="T4" fmla="*/ 0 w 816"/>
              <a:gd name="T5" fmla="*/ 40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00">
                <a:moveTo>
                  <a:pt x="816" y="16"/>
                </a:moveTo>
                <a:cubicBezTo>
                  <a:pt x="668" y="8"/>
                  <a:pt x="520" y="0"/>
                  <a:pt x="384" y="64"/>
                </a:cubicBezTo>
                <a:cubicBezTo>
                  <a:pt x="248" y="128"/>
                  <a:pt x="124" y="264"/>
                  <a:pt x="0" y="40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71" name="Freeform 391"/>
          <p:cNvSpPr>
            <a:spLocks/>
          </p:cNvSpPr>
          <p:nvPr/>
        </p:nvSpPr>
        <p:spPr bwMode="auto">
          <a:xfrm>
            <a:off x="2438400" y="2895600"/>
            <a:ext cx="1295400" cy="838200"/>
          </a:xfrm>
          <a:custGeom>
            <a:avLst/>
            <a:gdLst>
              <a:gd name="T0" fmla="*/ 816 w 816"/>
              <a:gd name="T1" fmla="*/ 0 h 528"/>
              <a:gd name="T2" fmla="*/ 336 w 816"/>
              <a:gd name="T3" fmla="*/ 96 h 528"/>
              <a:gd name="T4" fmla="*/ 0 w 816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528">
                <a:moveTo>
                  <a:pt x="816" y="0"/>
                </a:moveTo>
                <a:cubicBezTo>
                  <a:pt x="644" y="4"/>
                  <a:pt x="472" y="8"/>
                  <a:pt x="336" y="96"/>
                </a:cubicBezTo>
                <a:cubicBezTo>
                  <a:pt x="200" y="184"/>
                  <a:pt x="56" y="448"/>
                  <a:pt x="0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72" name="Freeform 392"/>
          <p:cNvSpPr>
            <a:spLocks/>
          </p:cNvSpPr>
          <p:nvPr/>
        </p:nvSpPr>
        <p:spPr bwMode="auto">
          <a:xfrm>
            <a:off x="2819400" y="2819400"/>
            <a:ext cx="990600" cy="685800"/>
          </a:xfrm>
          <a:custGeom>
            <a:avLst/>
            <a:gdLst>
              <a:gd name="T0" fmla="*/ 624 w 624"/>
              <a:gd name="T1" fmla="*/ 0 h 432"/>
              <a:gd name="T2" fmla="*/ 192 w 624"/>
              <a:gd name="T3" fmla="*/ 240 h 432"/>
              <a:gd name="T4" fmla="*/ 0 w 624"/>
              <a:gd name="T5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432">
                <a:moveTo>
                  <a:pt x="624" y="0"/>
                </a:moveTo>
                <a:cubicBezTo>
                  <a:pt x="460" y="84"/>
                  <a:pt x="296" y="168"/>
                  <a:pt x="192" y="240"/>
                </a:cubicBezTo>
                <a:cubicBezTo>
                  <a:pt x="88" y="312"/>
                  <a:pt x="44" y="372"/>
                  <a:pt x="0" y="43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73" name="Freeform 393"/>
          <p:cNvSpPr>
            <a:spLocks/>
          </p:cNvSpPr>
          <p:nvPr/>
        </p:nvSpPr>
        <p:spPr bwMode="auto">
          <a:xfrm>
            <a:off x="2971800" y="2895600"/>
            <a:ext cx="914400" cy="990600"/>
          </a:xfrm>
          <a:custGeom>
            <a:avLst/>
            <a:gdLst>
              <a:gd name="T0" fmla="*/ 576 w 576"/>
              <a:gd name="T1" fmla="*/ 0 h 624"/>
              <a:gd name="T2" fmla="*/ 192 w 576"/>
              <a:gd name="T3" fmla="*/ 240 h 624"/>
              <a:gd name="T4" fmla="*/ 0 w 57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624">
                <a:moveTo>
                  <a:pt x="576" y="0"/>
                </a:moveTo>
                <a:cubicBezTo>
                  <a:pt x="432" y="68"/>
                  <a:pt x="288" y="136"/>
                  <a:pt x="192" y="240"/>
                </a:cubicBezTo>
                <a:cubicBezTo>
                  <a:pt x="96" y="344"/>
                  <a:pt x="48" y="484"/>
                  <a:pt x="0" y="62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74" name="Freeform 394"/>
          <p:cNvSpPr>
            <a:spLocks/>
          </p:cNvSpPr>
          <p:nvPr/>
        </p:nvSpPr>
        <p:spPr bwMode="auto">
          <a:xfrm>
            <a:off x="4191000" y="2819400"/>
            <a:ext cx="1143000" cy="762000"/>
          </a:xfrm>
          <a:custGeom>
            <a:avLst/>
            <a:gdLst>
              <a:gd name="T0" fmla="*/ 0 w 720"/>
              <a:gd name="T1" fmla="*/ 0 h 480"/>
              <a:gd name="T2" fmla="*/ 576 w 720"/>
              <a:gd name="T3" fmla="*/ 240 h 480"/>
              <a:gd name="T4" fmla="*/ 720 w 72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480">
                <a:moveTo>
                  <a:pt x="0" y="0"/>
                </a:moveTo>
                <a:cubicBezTo>
                  <a:pt x="228" y="80"/>
                  <a:pt x="456" y="160"/>
                  <a:pt x="576" y="240"/>
                </a:cubicBezTo>
                <a:cubicBezTo>
                  <a:pt x="696" y="320"/>
                  <a:pt x="708" y="400"/>
                  <a:pt x="720" y="48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75" name="Freeform 395"/>
          <p:cNvSpPr>
            <a:spLocks/>
          </p:cNvSpPr>
          <p:nvPr/>
        </p:nvSpPr>
        <p:spPr bwMode="auto">
          <a:xfrm>
            <a:off x="3276600" y="2895600"/>
            <a:ext cx="685800" cy="1066800"/>
          </a:xfrm>
          <a:custGeom>
            <a:avLst/>
            <a:gdLst>
              <a:gd name="T0" fmla="*/ 432 w 432"/>
              <a:gd name="T1" fmla="*/ 0 h 672"/>
              <a:gd name="T2" fmla="*/ 96 w 432"/>
              <a:gd name="T3" fmla="*/ 432 h 672"/>
              <a:gd name="T4" fmla="*/ 0 w 43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672">
                <a:moveTo>
                  <a:pt x="432" y="0"/>
                </a:moveTo>
                <a:cubicBezTo>
                  <a:pt x="300" y="160"/>
                  <a:pt x="168" y="320"/>
                  <a:pt x="96" y="432"/>
                </a:cubicBezTo>
                <a:cubicBezTo>
                  <a:pt x="24" y="544"/>
                  <a:pt x="12" y="608"/>
                  <a:pt x="0" y="67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76" name="Freeform 396"/>
          <p:cNvSpPr>
            <a:spLocks/>
          </p:cNvSpPr>
          <p:nvPr/>
        </p:nvSpPr>
        <p:spPr bwMode="auto">
          <a:xfrm>
            <a:off x="4038600" y="2895600"/>
            <a:ext cx="914400" cy="609600"/>
          </a:xfrm>
          <a:custGeom>
            <a:avLst/>
            <a:gdLst>
              <a:gd name="T0" fmla="*/ 0 w 576"/>
              <a:gd name="T1" fmla="*/ 0 h 384"/>
              <a:gd name="T2" fmla="*/ 336 w 576"/>
              <a:gd name="T3" fmla="*/ 144 h 384"/>
              <a:gd name="T4" fmla="*/ 576 w 576"/>
              <a:gd name="T5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384">
                <a:moveTo>
                  <a:pt x="0" y="0"/>
                </a:moveTo>
                <a:cubicBezTo>
                  <a:pt x="120" y="40"/>
                  <a:pt x="240" y="80"/>
                  <a:pt x="336" y="144"/>
                </a:cubicBezTo>
                <a:cubicBezTo>
                  <a:pt x="432" y="208"/>
                  <a:pt x="504" y="296"/>
                  <a:pt x="576" y="38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77" name="Freeform 397"/>
          <p:cNvSpPr>
            <a:spLocks/>
          </p:cNvSpPr>
          <p:nvPr/>
        </p:nvSpPr>
        <p:spPr bwMode="auto">
          <a:xfrm>
            <a:off x="3048000" y="2971800"/>
            <a:ext cx="762000" cy="1219200"/>
          </a:xfrm>
          <a:custGeom>
            <a:avLst/>
            <a:gdLst>
              <a:gd name="T0" fmla="*/ 480 w 480"/>
              <a:gd name="T1" fmla="*/ 0 h 768"/>
              <a:gd name="T2" fmla="*/ 240 w 480"/>
              <a:gd name="T3" fmla="*/ 192 h 768"/>
              <a:gd name="T4" fmla="*/ 0 w 480"/>
              <a:gd name="T5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768">
                <a:moveTo>
                  <a:pt x="480" y="0"/>
                </a:moveTo>
                <a:cubicBezTo>
                  <a:pt x="400" y="32"/>
                  <a:pt x="320" y="64"/>
                  <a:pt x="240" y="192"/>
                </a:cubicBezTo>
                <a:cubicBezTo>
                  <a:pt x="160" y="320"/>
                  <a:pt x="48" y="672"/>
                  <a:pt x="0" y="7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78" name="Freeform 398"/>
          <p:cNvSpPr>
            <a:spLocks/>
          </p:cNvSpPr>
          <p:nvPr/>
        </p:nvSpPr>
        <p:spPr bwMode="auto">
          <a:xfrm>
            <a:off x="3657600" y="2895600"/>
            <a:ext cx="304800" cy="914400"/>
          </a:xfrm>
          <a:custGeom>
            <a:avLst/>
            <a:gdLst>
              <a:gd name="T0" fmla="*/ 192 w 192"/>
              <a:gd name="T1" fmla="*/ 0 h 576"/>
              <a:gd name="T2" fmla="*/ 48 w 192"/>
              <a:gd name="T3" fmla="*/ 240 h 576"/>
              <a:gd name="T4" fmla="*/ 0 w 192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576">
                <a:moveTo>
                  <a:pt x="192" y="0"/>
                </a:moveTo>
                <a:cubicBezTo>
                  <a:pt x="136" y="72"/>
                  <a:pt x="80" y="144"/>
                  <a:pt x="48" y="240"/>
                </a:cubicBezTo>
                <a:cubicBezTo>
                  <a:pt x="16" y="336"/>
                  <a:pt x="8" y="456"/>
                  <a:pt x="0" y="57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79" name="Freeform 399"/>
          <p:cNvSpPr>
            <a:spLocks/>
          </p:cNvSpPr>
          <p:nvPr/>
        </p:nvSpPr>
        <p:spPr bwMode="auto">
          <a:xfrm>
            <a:off x="4038600" y="2895600"/>
            <a:ext cx="457200" cy="914400"/>
          </a:xfrm>
          <a:custGeom>
            <a:avLst/>
            <a:gdLst>
              <a:gd name="T0" fmla="*/ 0 w 288"/>
              <a:gd name="T1" fmla="*/ 0 h 576"/>
              <a:gd name="T2" fmla="*/ 192 w 288"/>
              <a:gd name="T3" fmla="*/ 240 h 576"/>
              <a:gd name="T4" fmla="*/ 288 w 288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576">
                <a:moveTo>
                  <a:pt x="0" y="0"/>
                </a:moveTo>
                <a:cubicBezTo>
                  <a:pt x="72" y="72"/>
                  <a:pt x="144" y="144"/>
                  <a:pt x="192" y="240"/>
                </a:cubicBezTo>
                <a:cubicBezTo>
                  <a:pt x="240" y="336"/>
                  <a:pt x="272" y="520"/>
                  <a:pt x="288" y="57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80" name="Freeform 400"/>
          <p:cNvSpPr>
            <a:spLocks/>
          </p:cNvSpPr>
          <p:nvPr/>
        </p:nvSpPr>
        <p:spPr bwMode="auto">
          <a:xfrm>
            <a:off x="3797300" y="2971800"/>
            <a:ext cx="165100" cy="1447800"/>
          </a:xfrm>
          <a:custGeom>
            <a:avLst/>
            <a:gdLst>
              <a:gd name="T0" fmla="*/ 104 w 104"/>
              <a:gd name="T1" fmla="*/ 0 h 912"/>
              <a:gd name="T2" fmla="*/ 8 w 104"/>
              <a:gd name="T3" fmla="*/ 480 h 912"/>
              <a:gd name="T4" fmla="*/ 56 w 104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912">
                <a:moveTo>
                  <a:pt x="104" y="0"/>
                </a:moveTo>
                <a:cubicBezTo>
                  <a:pt x="60" y="164"/>
                  <a:pt x="16" y="328"/>
                  <a:pt x="8" y="480"/>
                </a:cubicBezTo>
                <a:cubicBezTo>
                  <a:pt x="0" y="632"/>
                  <a:pt x="28" y="772"/>
                  <a:pt x="56" y="91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81" name="Freeform 401"/>
          <p:cNvSpPr>
            <a:spLocks/>
          </p:cNvSpPr>
          <p:nvPr/>
        </p:nvSpPr>
        <p:spPr bwMode="auto">
          <a:xfrm>
            <a:off x="4114800" y="2819400"/>
            <a:ext cx="1295400" cy="990600"/>
          </a:xfrm>
          <a:custGeom>
            <a:avLst/>
            <a:gdLst>
              <a:gd name="T0" fmla="*/ 0 w 816"/>
              <a:gd name="T1" fmla="*/ 0 h 624"/>
              <a:gd name="T2" fmla="*/ 432 w 816"/>
              <a:gd name="T3" fmla="*/ 192 h 624"/>
              <a:gd name="T4" fmla="*/ 816 w 81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624">
                <a:moveTo>
                  <a:pt x="0" y="0"/>
                </a:moveTo>
                <a:cubicBezTo>
                  <a:pt x="148" y="44"/>
                  <a:pt x="296" y="88"/>
                  <a:pt x="432" y="192"/>
                </a:cubicBezTo>
                <a:cubicBezTo>
                  <a:pt x="568" y="296"/>
                  <a:pt x="692" y="460"/>
                  <a:pt x="816" y="62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82" name="Freeform 402"/>
          <p:cNvSpPr>
            <a:spLocks/>
          </p:cNvSpPr>
          <p:nvPr/>
        </p:nvSpPr>
        <p:spPr bwMode="auto">
          <a:xfrm>
            <a:off x="1981200" y="2768600"/>
            <a:ext cx="1752600" cy="812800"/>
          </a:xfrm>
          <a:custGeom>
            <a:avLst/>
            <a:gdLst>
              <a:gd name="T0" fmla="*/ 1104 w 1104"/>
              <a:gd name="T1" fmla="*/ 32 h 512"/>
              <a:gd name="T2" fmla="*/ 528 w 1104"/>
              <a:gd name="T3" fmla="*/ 80 h 512"/>
              <a:gd name="T4" fmla="*/ 0 w 1104"/>
              <a:gd name="T5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12">
                <a:moveTo>
                  <a:pt x="1104" y="32"/>
                </a:moveTo>
                <a:cubicBezTo>
                  <a:pt x="908" y="16"/>
                  <a:pt x="712" y="0"/>
                  <a:pt x="528" y="80"/>
                </a:cubicBezTo>
                <a:cubicBezTo>
                  <a:pt x="344" y="160"/>
                  <a:pt x="172" y="336"/>
                  <a:pt x="0" y="5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83" name="Freeform 403"/>
          <p:cNvSpPr>
            <a:spLocks/>
          </p:cNvSpPr>
          <p:nvPr/>
        </p:nvSpPr>
        <p:spPr bwMode="auto">
          <a:xfrm>
            <a:off x="3962400" y="2971800"/>
            <a:ext cx="381000" cy="838200"/>
          </a:xfrm>
          <a:custGeom>
            <a:avLst/>
            <a:gdLst>
              <a:gd name="T0" fmla="*/ 0 w 240"/>
              <a:gd name="T1" fmla="*/ 0 h 528"/>
              <a:gd name="T2" fmla="*/ 144 w 240"/>
              <a:gd name="T3" fmla="*/ 192 h 528"/>
              <a:gd name="T4" fmla="*/ 240 w 240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528">
                <a:moveTo>
                  <a:pt x="0" y="0"/>
                </a:moveTo>
                <a:cubicBezTo>
                  <a:pt x="52" y="52"/>
                  <a:pt x="104" y="104"/>
                  <a:pt x="144" y="192"/>
                </a:cubicBezTo>
                <a:cubicBezTo>
                  <a:pt x="184" y="280"/>
                  <a:pt x="212" y="404"/>
                  <a:pt x="240" y="52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84" name="Freeform 404"/>
          <p:cNvSpPr>
            <a:spLocks/>
          </p:cNvSpPr>
          <p:nvPr/>
        </p:nvSpPr>
        <p:spPr bwMode="auto">
          <a:xfrm>
            <a:off x="3937000" y="3048000"/>
            <a:ext cx="177800" cy="1066800"/>
          </a:xfrm>
          <a:custGeom>
            <a:avLst/>
            <a:gdLst>
              <a:gd name="T0" fmla="*/ 16 w 112"/>
              <a:gd name="T1" fmla="*/ 0 h 672"/>
              <a:gd name="T2" fmla="*/ 16 w 112"/>
              <a:gd name="T3" fmla="*/ 432 h 672"/>
              <a:gd name="T4" fmla="*/ 112 w 11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672">
                <a:moveTo>
                  <a:pt x="16" y="0"/>
                </a:moveTo>
                <a:cubicBezTo>
                  <a:pt x="8" y="160"/>
                  <a:pt x="0" y="320"/>
                  <a:pt x="16" y="432"/>
                </a:cubicBezTo>
                <a:cubicBezTo>
                  <a:pt x="32" y="544"/>
                  <a:pt x="96" y="624"/>
                  <a:pt x="112" y="67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85" name="Freeform 405"/>
          <p:cNvSpPr>
            <a:spLocks/>
          </p:cNvSpPr>
          <p:nvPr/>
        </p:nvSpPr>
        <p:spPr bwMode="auto">
          <a:xfrm>
            <a:off x="3962400" y="2971800"/>
            <a:ext cx="266700" cy="990600"/>
          </a:xfrm>
          <a:custGeom>
            <a:avLst/>
            <a:gdLst>
              <a:gd name="T0" fmla="*/ 0 w 168"/>
              <a:gd name="T1" fmla="*/ 0 h 624"/>
              <a:gd name="T2" fmla="*/ 144 w 168"/>
              <a:gd name="T3" fmla="*/ 384 h 624"/>
              <a:gd name="T4" fmla="*/ 144 w 16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624">
                <a:moveTo>
                  <a:pt x="0" y="0"/>
                </a:moveTo>
                <a:cubicBezTo>
                  <a:pt x="60" y="140"/>
                  <a:pt x="120" y="280"/>
                  <a:pt x="144" y="384"/>
                </a:cubicBezTo>
                <a:cubicBezTo>
                  <a:pt x="168" y="488"/>
                  <a:pt x="156" y="556"/>
                  <a:pt x="144" y="62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86" name="Freeform 406"/>
          <p:cNvSpPr>
            <a:spLocks/>
          </p:cNvSpPr>
          <p:nvPr/>
        </p:nvSpPr>
        <p:spPr bwMode="auto">
          <a:xfrm>
            <a:off x="4038600" y="2895600"/>
            <a:ext cx="990600" cy="1524000"/>
          </a:xfrm>
          <a:custGeom>
            <a:avLst/>
            <a:gdLst>
              <a:gd name="T0" fmla="*/ 0 w 624"/>
              <a:gd name="T1" fmla="*/ 0 h 960"/>
              <a:gd name="T2" fmla="*/ 432 w 624"/>
              <a:gd name="T3" fmla="*/ 336 h 960"/>
              <a:gd name="T4" fmla="*/ 624 w 624"/>
              <a:gd name="T5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960">
                <a:moveTo>
                  <a:pt x="0" y="0"/>
                </a:moveTo>
                <a:cubicBezTo>
                  <a:pt x="164" y="88"/>
                  <a:pt x="328" y="176"/>
                  <a:pt x="432" y="336"/>
                </a:cubicBezTo>
                <a:cubicBezTo>
                  <a:pt x="536" y="496"/>
                  <a:pt x="580" y="728"/>
                  <a:pt x="624" y="96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87" name="Freeform 407"/>
          <p:cNvSpPr>
            <a:spLocks/>
          </p:cNvSpPr>
          <p:nvPr/>
        </p:nvSpPr>
        <p:spPr bwMode="auto">
          <a:xfrm>
            <a:off x="4191000" y="2667000"/>
            <a:ext cx="1752600" cy="838200"/>
          </a:xfrm>
          <a:custGeom>
            <a:avLst/>
            <a:gdLst>
              <a:gd name="T0" fmla="*/ 0 w 1104"/>
              <a:gd name="T1" fmla="*/ 0 h 528"/>
              <a:gd name="T2" fmla="*/ 672 w 1104"/>
              <a:gd name="T3" fmla="*/ 96 h 528"/>
              <a:gd name="T4" fmla="*/ 1104 w 1104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28">
                <a:moveTo>
                  <a:pt x="0" y="0"/>
                </a:moveTo>
                <a:cubicBezTo>
                  <a:pt x="244" y="4"/>
                  <a:pt x="488" y="8"/>
                  <a:pt x="672" y="96"/>
                </a:cubicBezTo>
                <a:cubicBezTo>
                  <a:pt x="856" y="184"/>
                  <a:pt x="980" y="356"/>
                  <a:pt x="1104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88" name="Freeform 408"/>
          <p:cNvSpPr>
            <a:spLocks/>
          </p:cNvSpPr>
          <p:nvPr/>
        </p:nvSpPr>
        <p:spPr bwMode="auto">
          <a:xfrm>
            <a:off x="4267200" y="2743200"/>
            <a:ext cx="1600200" cy="1066800"/>
          </a:xfrm>
          <a:custGeom>
            <a:avLst/>
            <a:gdLst>
              <a:gd name="T0" fmla="*/ 0 w 1008"/>
              <a:gd name="T1" fmla="*/ 0 h 672"/>
              <a:gd name="T2" fmla="*/ 528 w 1008"/>
              <a:gd name="T3" fmla="*/ 144 h 672"/>
              <a:gd name="T4" fmla="*/ 1008 w 1008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672">
                <a:moveTo>
                  <a:pt x="0" y="0"/>
                </a:moveTo>
                <a:cubicBezTo>
                  <a:pt x="180" y="16"/>
                  <a:pt x="360" y="32"/>
                  <a:pt x="528" y="144"/>
                </a:cubicBezTo>
                <a:cubicBezTo>
                  <a:pt x="696" y="256"/>
                  <a:pt x="928" y="584"/>
                  <a:pt x="1008" y="67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89" name="Freeform 409"/>
          <p:cNvSpPr>
            <a:spLocks/>
          </p:cNvSpPr>
          <p:nvPr/>
        </p:nvSpPr>
        <p:spPr bwMode="auto">
          <a:xfrm>
            <a:off x="2133600" y="2095500"/>
            <a:ext cx="1600200" cy="495300"/>
          </a:xfrm>
          <a:custGeom>
            <a:avLst/>
            <a:gdLst>
              <a:gd name="T0" fmla="*/ 1008 w 1008"/>
              <a:gd name="T1" fmla="*/ 312 h 312"/>
              <a:gd name="T2" fmla="*/ 624 w 1008"/>
              <a:gd name="T3" fmla="*/ 24 h 312"/>
              <a:gd name="T4" fmla="*/ 0 w 1008"/>
              <a:gd name="T5" fmla="*/ 168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312">
                <a:moveTo>
                  <a:pt x="1008" y="312"/>
                </a:moveTo>
                <a:cubicBezTo>
                  <a:pt x="900" y="180"/>
                  <a:pt x="792" y="48"/>
                  <a:pt x="624" y="24"/>
                </a:cubicBezTo>
                <a:cubicBezTo>
                  <a:pt x="456" y="0"/>
                  <a:pt x="228" y="84"/>
                  <a:pt x="0" y="16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90" name="Freeform 410"/>
          <p:cNvSpPr>
            <a:spLocks/>
          </p:cNvSpPr>
          <p:nvPr/>
        </p:nvSpPr>
        <p:spPr bwMode="auto">
          <a:xfrm>
            <a:off x="2362200" y="2209800"/>
            <a:ext cx="1219200" cy="1828800"/>
          </a:xfrm>
          <a:custGeom>
            <a:avLst/>
            <a:gdLst>
              <a:gd name="T0" fmla="*/ 768 w 768"/>
              <a:gd name="T1" fmla="*/ 288 h 1152"/>
              <a:gd name="T2" fmla="*/ 192 w 768"/>
              <a:gd name="T3" fmla="*/ 144 h 1152"/>
              <a:gd name="T4" fmla="*/ 0 w 768"/>
              <a:gd name="T5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152">
                <a:moveTo>
                  <a:pt x="768" y="288"/>
                </a:moveTo>
                <a:cubicBezTo>
                  <a:pt x="544" y="144"/>
                  <a:pt x="320" y="0"/>
                  <a:pt x="192" y="144"/>
                </a:cubicBezTo>
                <a:cubicBezTo>
                  <a:pt x="64" y="288"/>
                  <a:pt x="32" y="720"/>
                  <a:pt x="0" y="115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91" name="Freeform 411"/>
          <p:cNvSpPr>
            <a:spLocks/>
          </p:cNvSpPr>
          <p:nvPr/>
        </p:nvSpPr>
        <p:spPr bwMode="auto">
          <a:xfrm>
            <a:off x="3124200" y="1066800"/>
            <a:ext cx="685800" cy="1447800"/>
          </a:xfrm>
          <a:custGeom>
            <a:avLst/>
            <a:gdLst>
              <a:gd name="T0" fmla="*/ 864 w 864"/>
              <a:gd name="T1" fmla="*/ 960 h 960"/>
              <a:gd name="T2" fmla="*/ 624 w 864"/>
              <a:gd name="T3" fmla="*/ 288 h 960"/>
              <a:gd name="T4" fmla="*/ 0 w 86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960">
                <a:moveTo>
                  <a:pt x="864" y="960"/>
                </a:moveTo>
                <a:cubicBezTo>
                  <a:pt x="816" y="704"/>
                  <a:pt x="768" y="448"/>
                  <a:pt x="624" y="288"/>
                </a:cubicBezTo>
                <a:cubicBezTo>
                  <a:pt x="480" y="128"/>
                  <a:pt x="104" y="48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92" name="Freeform 412"/>
          <p:cNvSpPr>
            <a:spLocks/>
          </p:cNvSpPr>
          <p:nvPr/>
        </p:nvSpPr>
        <p:spPr bwMode="auto">
          <a:xfrm>
            <a:off x="2730500" y="2819400"/>
            <a:ext cx="1003300" cy="1447800"/>
          </a:xfrm>
          <a:custGeom>
            <a:avLst/>
            <a:gdLst>
              <a:gd name="T0" fmla="*/ 632 w 632"/>
              <a:gd name="T1" fmla="*/ 0 h 912"/>
              <a:gd name="T2" fmla="*/ 104 w 632"/>
              <a:gd name="T3" fmla="*/ 240 h 912"/>
              <a:gd name="T4" fmla="*/ 8 w 632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2" h="912">
                <a:moveTo>
                  <a:pt x="632" y="0"/>
                </a:moveTo>
                <a:cubicBezTo>
                  <a:pt x="420" y="44"/>
                  <a:pt x="208" y="88"/>
                  <a:pt x="104" y="240"/>
                </a:cubicBezTo>
                <a:cubicBezTo>
                  <a:pt x="0" y="392"/>
                  <a:pt x="4" y="652"/>
                  <a:pt x="8" y="9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93" name="Freeform 413"/>
          <p:cNvSpPr>
            <a:spLocks/>
          </p:cNvSpPr>
          <p:nvPr/>
        </p:nvSpPr>
        <p:spPr bwMode="auto">
          <a:xfrm>
            <a:off x="4114800" y="1587500"/>
            <a:ext cx="2209800" cy="927100"/>
          </a:xfrm>
          <a:custGeom>
            <a:avLst/>
            <a:gdLst>
              <a:gd name="T0" fmla="*/ 0 w 1392"/>
              <a:gd name="T1" fmla="*/ 584 h 584"/>
              <a:gd name="T2" fmla="*/ 576 w 1392"/>
              <a:gd name="T3" fmla="*/ 56 h 584"/>
              <a:gd name="T4" fmla="*/ 1392 w 1392"/>
              <a:gd name="T5" fmla="*/ 248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92" h="584">
                <a:moveTo>
                  <a:pt x="0" y="584"/>
                </a:moveTo>
                <a:cubicBezTo>
                  <a:pt x="172" y="348"/>
                  <a:pt x="344" y="112"/>
                  <a:pt x="576" y="56"/>
                </a:cubicBezTo>
                <a:cubicBezTo>
                  <a:pt x="808" y="0"/>
                  <a:pt x="1100" y="124"/>
                  <a:pt x="1392" y="24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94" name="Freeform 414"/>
          <p:cNvSpPr>
            <a:spLocks/>
          </p:cNvSpPr>
          <p:nvPr/>
        </p:nvSpPr>
        <p:spPr bwMode="auto">
          <a:xfrm>
            <a:off x="2057400" y="1600200"/>
            <a:ext cx="1676400" cy="914400"/>
          </a:xfrm>
          <a:custGeom>
            <a:avLst/>
            <a:gdLst>
              <a:gd name="T0" fmla="*/ 1056 w 1056"/>
              <a:gd name="T1" fmla="*/ 576 h 576"/>
              <a:gd name="T2" fmla="*/ 720 w 1056"/>
              <a:gd name="T3" fmla="*/ 96 h 576"/>
              <a:gd name="T4" fmla="*/ 0 w 1056"/>
              <a:gd name="T5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576">
                <a:moveTo>
                  <a:pt x="1056" y="576"/>
                </a:moveTo>
                <a:cubicBezTo>
                  <a:pt x="976" y="384"/>
                  <a:pt x="896" y="192"/>
                  <a:pt x="720" y="96"/>
                </a:cubicBezTo>
                <a:cubicBezTo>
                  <a:pt x="544" y="0"/>
                  <a:pt x="272" y="0"/>
                  <a:pt x="0" y="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95" name="Freeform 415"/>
          <p:cNvSpPr>
            <a:spLocks/>
          </p:cNvSpPr>
          <p:nvPr/>
        </p:nvSpPr>
        <p:spPr bwMode="auto">
          <a:xfrm>
            <a:off x="1905000" y="1727200"/>
            <a:ext cx="1905000" cy="787400"/>
          </a:xfrm>
          <a:custGeom>
            <a:avLst/>
            <a:gdLst>
              <a:gd name="T0" fmla="*/ 1200 w 1200"/>
              <a:gd name="T1" fmla="*/ 496 h 496"/>
              <a:gd name="T2" fmla="*/ 672 w 1200"/>
              <a:gd name="T3" fmla="*/ 64 h 496"/>
              <a:gd name="T4" fmla="*/ 0 w 1200"/>
              <a:gd name="T5" fmla="*/ 112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496">
                <a:moveTo>
                  <a:pt x="1200" y="496"/>
                </a:moveTo>
                <a:cubicBezTo>
                  <a:pt x="1036" y="312"/>
                  <a:pt x="872" y="128"/>
                  <a:pt x="672" y="64"/>
                </a:cubicBezTo>
                <a:cubicBezTo>
                  <a:pt x="472" y="0"/>
                  <a:pt x="236" y="56"/>
                  <a:pt x="0" y="11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96" name="Freeform 416"/>
          <p:cNvSpPr>
            <a:spLocks/>
          </p:cNvSpPr>
          <p:nvPr/>
        </p:nvSpPr>
        <p:spPr bwMode="auto">
          <a:xfrm>
            <a:off x="1905000" y="2476500"/>
            <a:ext cx="1752600" cy="419100"/>
          </a:xfrm>
          <a:custGeom>
            <a:avLst/>
            <a:gdLst>
              <a:gd name="T0" fmla="*/ 1104 w 1104"/>
              <a:gd name="T1" fmla="*/ 120 h 264"/>
              <a:gd name="T2" fmla="*/ 480 w 1104"/>
              <a:gd name="T3" fmla="*/ 24 h 264"/>
              <a:gd name="T4" fmla="*/ 0 w 1104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64">
                <a:moveTo>
                  <a:pt x="1104" y="120"/>
                </a:moveTo>
                <a:cubicBezTo>
                  <a:pt x="884" y="60"/>
                  <a:pt x="664" y="0"/>
                  <a:pt x="480" y="24"/>
                </a:cubicBezTo>
                <a:cubicBezTo>
                  <a:pt x="296" y="48"/>
                  <a:pt x="148" y="156"/>
                  <a:pt x="0" y="26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97" name="Freeform 417"/>
          <p:cNvSpPr>
            <a:spLocks/>
          </p:cNvSpPr>
          <p:nvPr/>
        </p:nvSpPr>
        <p:spPr bwMode="auto">
          <a:xfrm>
            <a:off x="4267200" y="2273300"/>
            <a:ext cx="1752600" cy="317500"/>
          </a:xfrm>
          <a:custGeom>
            <a:avLst/>
            <a:gdLst>
              <a:gd name="T0" fmla="*/ 0 w 1104"/>
              <a:gd name="T1" fmla="*/ 200 h 200"/>
              <a:gd name="T2" fmla="*/ 576 w 1104"/>
              <a:gd name="T3" fmla="*/ 8 h 200"/>
              <a:gd name="T4" fmla="*/ 1104 w 1104"/>
              <a:gd name="T5" fmla="*/ 152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00">
                <a:moveTo>
                  <a:pt x="0" y="200"/>
                </a:moveTo>
                <a:cubicBezTo>
                  <a:pt x="196" y="108"/>
                  <a:pt x="392" y="16"/>
                  <a:pt x="576" y="8"/>
                </a:cubicBezTo>
                <a:cubicBezTo>
                  <a:pt x="760" y="0"/>
                  <a:pt x="932" y="76"/>
                  <a:pt x="1104" y="15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98" name="Freeform 418"/>
          <p:cNvSpPr>
            <a:spLocks/>
          </p:cNvSpPr>
          <p:nvPr/>
        </p:nvSpPr>
        <p:spPr bwMode="auto">
          <a:xfrm>
            <a:off x="2438400" y="1168400"/>
            <a:ext cx="1422400" cy="1270000"/>
          </a:xfrm>
          <a:custGeom>
            <a:avLst/>
            <a:gdLst>
              <a:gd name="T0" fmla="*/ 864 w 896"/>
              <a:gd name="T1" fmla="*/ 800 h 800"/>
              <a:gd name="T2" fmla="*/ 864 w 896"/>
              <a:gd name="T3" fmla="*/ 704 h 800"/>
              <a:gd name="T4" fmla="*/ 672 w 896"/>
              <a:gd name="T5" fmla="*/ 272 h 800"/>
              <a:gd name="T6" fmla="*/ 384 w 896"/>
              <a:gd name="T7" fmla="*/ 32 h 800"/>
              <a:gd name="T8" fmla="*/ 0 w 896"/>
              <a:gd name="T9" fmla="*/ 8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800">
                <a:moveTo>
                  <a:pt x="864" y="800"/>
                </a:moveTo>
                <a:cubicBezTo>
                  <a:pt x="880" y="796"/>
                  <a:pt x="896" y="792"/>
                  <a:pt x="864" y="704"/>
                </a:cubicBezTo>
                <a:cubicBezTo>
                  <a:pt x="832" y="616"/>
                  <a:pt x="752" y="384"/>
                  <a:pt x="672" y="272"/>
                </a:cubicBezTo>
                <a:cubicBezTo>
                  <a:pt x="592" y="160"/>
                  <a:pt x="496" y="64"/>
                  <a:pt x="384" y="32"/>
                </a:cubicBezTo>
                <a:cubicBezTo>
                  <a:pt x="272" y="0"/>
                  <a:pt x="136" y="40"/>
                  <a:pt x="0" y="8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499" name="Oval 419"/>
          <p:cNvSpPr>
            <a:spLocks noChangeArrowheads="1"/>
          </p:cNvSpPr>
          <p:nvPr/>
        </p:nvSpPr>
        <p:spPr bwMode="auto">
          <a:xfrm>
            <a:off x="7620000" y="1524000"/>
            <a:ext cx="304800" cy="228600"/>
          </a:xfrm>
          <a:prstGeom prst="ellipse">
            <a:avLst/>
          </a:prstGeom>
          <a:solidFill>
            <a:srgbClr val="F79457"/>
          </a:solidFill>
          <a:ln w="38100" cap="rnd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altLang="vi-VN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686500" name="Freeform 420"/>
          <p:cNvSpPr>
            <a:spLocks/>
          </p:cNvSpPr>
          <p:nvPr/>
        </p:nvSpPr>
        <p:spPr bwMode="auto">
          <a:xfrm>
            <a:off x="7315200" y="304800"/>
            <a:ext cx="304800" cy="1143000"/>
          </a:xfrm>
          <a:custGeom>
            <a:avLst/>
            <a:gdLst>
              <a:gd name="T0" fmla="*/ 384 w 384"/>
              <a:gd name="T1" fmla="*/ 960 h 960"/>
              <a:gd name="T2" fmla="*/ 192 w 384"/>
              <a:gd name="T3" fmla="*/ 192 h 960"/>
              <a:gd name="T4" fmla="*/ 0 w 384"/>
              <a:gd name="T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960">
                <a:moveTo>
                  <a:pt x="384" y="960"/>
                </a:moveTo>
                <a:cubicBezTo>
                  <a:pt x="320" y="656"/>
                  <a:pt x="256" y="352"/>
                  <a:pt x="192" y="192"/>
                </a:cubicBezTo>
                <a:cubicBezTo>
                  <a:pt x="128" y="32"/>
                  <a:pt x="32" y="40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01" name="Freeform 421"/>
          <p:cNvSpPr>
            <a:spLocks/>
          </p:cNvSpPr>
          <p:nvPr/>
        </p:nvSpPr>
        <p:spPr bwMode="auto">
          <a:xfrm>
            <a:off x="6553200" y="571500"/>
            <a:ext cx="1066800" cy="952500"/>
          </a:xfrm>
          <a:custGeom>
            <a:avLst/>
            <a:gdLst>
              <a:gd name="T0" fmla="*/ 672 w 672"/>
              <a:gd name="T1" fmla="*/ 600 h 600"/>
              <a:gd name="T2" fmla="*/ 432 w 672"/>
              <a:gd name="T3" fmla="*/ 24 h 600"/>
              <a:gd name="T4" fmla="*/ 0 w 672"/>
              <a:gd name="T5" fmla="*/ 45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00">
                <a:moveTo>
                  <a:pt x="672" y="600"/>
                </a:moveTo>
                <a:cubicBezTo>
                  <a:pt x="608" y="324"/>
                  <a:pt x="544" y="48"/>
                  <a:pt x="432" y="24"/>
                </a:cubicBezTo>
                <a:cubicBezTo>
                  <a:pt x="320" y="0"/>
                  <a:pt x="160" y="228"/>
                  <a:pt x="0" y="45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02" name="Freeform 422"/>
          <p:cNvSpPr>
            <a:spLocks/>
          </p:cNvSpPr>
          <p:nvPr/>
        </p:nvSpPr>
        <p:spPr bwMode="auto">
          <a:xfrm>
            <a:off x="7924800" y="812800"/>
            <a:ext cx="1295400" cy="711200"/>
          </a:xfrm>
          <a:custGeom>
            <a:avLst/>
            <a:gdLst>
              <a:gd name="T0" fmla="*/ 0 w 816"/>
              <a:gd name="T1" fmla="*/ 448 h 448"/>
              <a:gd name="T2" fmla="*/ 384 w 816"/>
              <a:gd name="T3" fmla="*/ 16 h 448"/>
              <a:gd name="T4" fmla="*/ 816 w 816"/>
              <a:gd name="T5" fmla="*/ 352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48">
                <a:moveTo>
                  <a:pt x="0" y="448"/>
                </a:moveTo>
                <a:cubicBezTo>
                  <a:pt x="124" y="240"/>
                  <a:pt x="248" y="32"/>
                  <a:pt x="384" y="16"/>
                </a:cubicBezTo>
                <a:cubicBezTo>
                  <a:pt x="520" y="0"/>
                  <a:pt x="668" y="176"/>
                  <a:pt x="816" y="35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03" name="Freeform 423"/>
          <p:cNvSpPr>
            <a:spLocks/>
          </p:cNvSpPr>
          <p:nvPr/>
        </p:nvSpPr>
        <p:spPr bwMode="auto">
          <a:xfrm>
            <a:off x="7924800" y="1079500"/>
            <a:ext cx="1905000" cy="901700"/>
          </a:xfrm>
          <a:custGeom>
            <a:avLst/>
            <a:gdLst>
              <a:gd name="T0" fmla="*/ 0 w 1200"/>
              <a:gd name="T1" fmla="*/ 328 h 568"/>
              <a:gd name="T2" fmla="*/ 768 w 1200"/>
              <a:gd name="T3" fmla="*/ 40 h 568"/>
              <a:gd name="T4" fmla="*/ 1200 w 1200"/>
              <a:gd name="T5" fmla="*/ 56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568">
                <a:moveTo>
                  <a:pt x="0" y="328"/>
                </a:moveTo>
                <a:cubicBezTo>
                  <a:pt x="284" y="164"/>
                  <a:pt x="568" y="0"/>
                  <a:pt x="768" y="40"/>
                </a:cubicBezTo>
                <a:cubicBezTo>
                  <a:pt x="968" y="80"/>
                  <a:pt x="1084" y="324"/>
                  <a:pt x="1200" y="56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04" name="Freeform 424"/>
          <p:cNvSpPr>
            <a:spLocks/>
          </p:cNvSpPr>
          <p:nvPr/>
        </p:nvSpPr>
        <p:spPr bwMode="auto">
          <a:xfrm>
            <a:off x="7848600" y="711200"/>
            <a:ext cx="1600200" cy="1117600"/>
          </a:xfrm>
          <a:custGeom>
            <a:avLst/>
            <a:gdLst>
              <a:gd name="T0" fmla="*/ 0 w 1008"/>
              <a:gd name="T1" fmla="*/ 512 h 704"/>
              <a:gd name="T2" fmla="*/ 576 w 1008"/>
              <a:gd name="T3" fmla="*/ 32 h 704"/>
              <a:gd name="T4" fmla="*/ 1008 w 1008"/>
              <a:gd name="T5" fmla="*/ 704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704">
                <a:moveTo>
                  <a:pt x="0" y="512"/>
                </a:moveTo>
                <a:cubicBezTo>
                  <a:pt x="204" y="256"/>
                  <a:pt x="408" y="0"/>
                  <a:pt x="576" y="32"/>
                </a:cubicBezTo>
                <a:cubicBezTo>
                  <a:pt x="744" y="64"/>
                  <a:pt x="876" y="384"/>
                  <a:pt x="1008" y="70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05" name="Freeform 425"/>
          <p:cNvSpPr>
            <a:spLocks/>
          </p:cNvSpPr>
          <p:nvPr/>
        </p:nvSpPr>
        <p:spPr bwMode="auto">
          <a:xfrm>
            <a:off x="6248400" y="939800"/>
            <a:ext cx="1371600" cy="889000"/>
          </a:xfrm>
          <a:custGeom>
            <a:avLst/>
            <a:gdLst>
              <a:gd name="T0" fmla="*/ 864 w 864"/>
              <a:gd name="T1" fmla="*/ 368 h 560"/>
              <a:gd name="T2" fmla="*/ 480 w 864"/>
              <a:gd name="T3" fmla="*/ 32 h 560"/>
              <a:gd name="T4" fmla="*/ 0 w 864"/>
              <a:gd name="T5" fmla="*/ 56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560">
                <a:moveTo>
                  <a:pt x="864" y="368"/>
                </a:moveTo>
                <a:cubicBezTo>
                  <a:pt x="744" y="184"/>
                  <a:pt x="624" y="0"/>
                  <a:pt x="480" y="32"/>
                </a:cubicBezTo>
                <a:cubicBezTo>
                  <a:pt x="336" y="64"/>
                  <a:pt x="168" y="312"/>
                  <a:pt x="0" y="56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06" name="Freeform 426"/>
          <p:cNvSpPr>
            <a:spLocks/>
          </p:cNvSpPr>
          <p:nvPr/>
        </p:nvSpPr>
        <p:spPr bwMode="auto">
          <a:xfrm>
            <a:off x="8001000" y="990600"/>
            <a:ext cx="1524000" cy="457200"/>
          </a:xfrm>
          <a:custGeom>
            <a:avLst/>
            <a:gdLst>
              <a:gd name="T0" fmla="*/ 0 w 960"/>
              <a:gd name="T1" fmla="*/ 336 h 336"/>
              <a:gd name="T2" fmla="*/ 384 w 960"/>
              <a:gd name="T3" fmla="*/ 48 h 336"/>
              <a:gd name="T4" fmla="*/ 960 w 960"/>
              <a:gd name="T5" fmla="*/ 48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336">
                <a:moveTo>
                  <a:pt x="0" y="336"/>
                </a:moveTo>
                <a:cubicBezTo>
                  <a:pt x="112" y="216"/>
                  <a:pt x="224" y="96"/>
                  <a:pt x="384" y="48"/>
                </a:cubicBezTo>
                <a:cubicBezTo>
                  <a:pt x="544" y="0"/>
                  <a:pt x="752" y="24"/>
                  <a:pt x="960" y="4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07" name="Freeform 427"/>
          <p:cNvSpPr>
            <a:spLocks/>
          </p:cNvSpPr>
          <p:nvPr/>
        </p:nvSpPr>
        <p:spPr bwMode="auto">
          <a:xfrm>
            <a:off x="6172200" y="1193800"/>
            <a:ext cx="1371600" cy="406400"/>
          </a:xfrm>
          <a:custGeom>
            <a:avLst/>
            <a:gdLst>
              <a:gd name="T0" fmla="*/ 864 w 864"/>
              <a:gd name="T1" fmla="*/ 256 h 256"/>
              <a:gd name="T2" fmla="*/ 432 w 864"/>
              <a:gd name="T3" fmla="*/ 16 h 256"/>
              <a:gd name="T4" fmla="*/ 0 w 864"/>
              <a:gd name="T5" fmla="*/ 16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256">
                <a:moveTo>
                  <a:pt x="864" y="256"/>
                </a:moveTo>
                <a:cubicBezTo>
                  <a:pt x="720" y="144"/>
                  <a:pt x="576" y="32"/>
                  <a:pt x="432" y="16"/>
                </a:cubicBezTo>
                <a:cubicBezTo>
                  <a:pt x="288" y="0"/>
                  <a:pt x="144" y="80"/>
                  <a:pt x="0" y="16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08" name="Freeform 428"/>
          <p:cNvSpPr>
            <a:spLocks/>
          </p:cNvSpPr>
          <p:nvPr/>
        </p:nvSpPr>
        <p:spPr bwMode="auto">
          <a:xfrm>
            <a:off x="5867400" y="292100"/>
            <a:ext cx="1676400" cy="1231900"/>
          </a:xfrm>
          <a:custGeom>
            <a:avLst/>
            <a:gdLst>
              <a:gd name="T0" fmla="*/ 1056 w 1056"/>
              <a:gd name="T1" fmla="*/ 776 h 776"/>
              <a:gd name="T2" fmla="*/ 672 w 1056"/>
              <a:gd name="T3" fmla="*/ 56 h 776"/>
              <a:gd name="T4" fmla="*/ 0 w 1056"/>
              <a:gd name="T5" fmla="*/ 440 h 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776">
                <a:moveTo>
                  <a:pt x="1056" y="776"/>
                </a:moveTo>
                <a:cubicBezTo>
                  <a:pt x="952" y="444"/>
                  <a:pt x="848" y="112"/>
                  <a:pt x="672" y="56"/>
                </a:cubicBezTo>
                <a:cubicBezTo>
                  <a:pt x="496" y="0"/>
                  <a:pt x="248" y="220"/>
                  <a:pt x="0" y="44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09" name="Freeform 429"/>
          <p:cNvSpPr>
            <a:spLocks/>
          </p:cNvSpPr>
          <p:nvPr/>
        </p:nvSpPr>
        <p:spPr bwMode="auto">
          <a:xfrm>
            <a:off x="7848600" y="419100"/>
            <a:ext cx="1447800" cy="1028700"/>
          </a:xfrm>
          <a:custGeom>
            <a:avLst/>
            <a:gdLst>
              <a:gd name="T0" fmla="*/ 0 w 912"/>
              <a:gd name="T1" fmla="*/ 648 h 648"/>
              <a:gd name="T2" fmla="*/ 480 w 912"/>
              <a:gd name="T3" fmla="*/ 72 h 648"/>
              <a:gd name="T4" fmla="*/ 912 w 912"/>
              <a:gd name="T5" fmla="*/ 216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648">
                <a:moveTo>
                  <a:pt x="0" y="648"/>
                </a:moveTo>
                <a:cubicBezTo>
                  <a:pt x="164" y="396"/>
                  <a:pt x="328" y="144"/>
                  <a:pt x="480" y="72"/>
                </a:cubicBezTo>
                <a:cubicBezTo>
                  <a:pt x="632" y="0"/>
                  <a:pt x="772" y="108"/>
                  <a:pt x="912" y="216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10" name="Freeform 430"/>
          <p:cNvSpPr>
            <a:spLocks/>
          </p:cNvSpPr>
          <p:nvPr/>
        </p:nvSpPr>
        <p:spPr bwMode="auto">
          <a:xfrm>
            <a:off x="8001000" y="1562100"/>
            <a:ext cx="1447800" cy="266700"/>
          </a:xfrm>
          <a:custGeom>
            <a:avLst/>
            <a:gdLst>
              <a:gd name="T0" fmla="*/ 0 w 912"/>
              <a:gd name="T1" fmla="*/ 24 h 168"/>
              <a:gd name="T2" fmla="*/ 576 w 912"/>
              <a:gd name="T3" fmla="*/ 24 h 168"/>
              <a:gd name="T4" fmla="*/ 912 w 912"/>
              <a:gd name="T5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168">
                <a:moveTo>
                  <a:pt x="0" y="24"/>
                </a:moveTo>
                <a:cubicBezTo>
                  <a:pt x="212" y="12"/>
                  <a:pt x="424" y="0"/>
                  <a:pt x="576" y="24"/>
                </a:cubicBezTo>
                <a:cubicBezTo>
                  <a:pt x="728" y="48"/>
                  <a:pt x="820" y="108"/>
                  <a:pt x="912" y="16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11" name="Freeform 431"/>
          <p:cNvSpPr>
            <a:spLocks/>
          </p:cNvSpPr>
          <p:nvPr/>
        </p:nvSpPr>
        <p:spPr bwMode="auto">
          <a:xfrm>
            <a:off x="8001000" y="1371600"/>
            <a:ext cx="1371600" cy="228600"/>
          </a:xfrm>
          <a:custGeom>
            <a:avLst/>
            <a:gdLst>
              <a:gd name="T0" fmla="*/ 0 w 864"/>
              <a:gd name="T1" fmla="*/ 144 h 144"/>
              <a:gd name="T2" fmla="*/ 384 w 864"/>
              <a:gd name="T3" fmla="*/ 0 h 144"/>
              <a:gd name="T4" fmla="*/ 864 w 86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144">
                <a:moveTo>
                  <a:pt x="0" y="144"/>
                </a:moveTo>
                <a:cubicBezTo>
                  <a:pt x="120" y="72"/>
                  <a:pt x="240" y="0"/>
                  <a:pt x="384" y="0"/>
                </a:cubicBezTo>
                <a:cubicBezTo>
                  <a:pt x="528" y="0"/>
                  <a:pt x="696" y="72"/>
                  <a:pt x="864" y="14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12" name="Freeform 432"/>
          <p:cNvSpPr>
            <a:spLocks/>
          </p:cNvSpPr>
          <p:nvPr/>
        </p:nvSpPr>
        <p:spPr bwMode="auto">
          <a:xfrm>
            <a:off x="8001000" y="1663700"/>
            <a:ext cx="1143000" cy="546100"/>
          </a:xfrm>
          <a:custGeom>
            <a:avLst/>
            <a:gdLst>
              <a:gd name="T0" fmla="*/ 0 w 720"/>
              <a:gd name="T1" fmla="*/ 8 h 344"/>
              <a:gd name="T2" fmla="*/ 432 w 720"/>
              <a:gd name="T3" fmla="*/ 56 h 344"/>
              <a:gd name="T4" fmla="*/ 720 w 720"/>
              <a:gd name="T5" fmla="*/ 34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344">
                <a:moveTo>
                  <a:pt x="0" y="8"/>
                </a:moveTo>
                <a:cubicBezTo>
                  <a:pt x="156" y="4"/>
                  <a:pt x="312" y="0"/>
                  <a:pt x="432" y="56"/>
                </a:cubicBezTo>
                <a:cubicBezTo>
                  <a:pt x="552" y="112"/>
                  <a:pt x="636" y="228"/>
                  <a:pt x="720" y="34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13" name="Freeform 433"/>
          <p:cNvSpPr>
            <a:spLocks/>
          </p:cNvSpPr>
          <p:nvPr/>
        </p:nvSpPr>
        <p:spPr bwMode="auto">
          <a:xfrm>
            <a:off x="6324600" y="1485900"/>
            <a:ext cx="1219200" cy="342900"/>
          </a:xfrm>
          <a:custGeom>
            <a:avLst/>
            <a:gdLst>
              <a:gd name="T0" fmla="*/ 768 w 768"/>
              <a:gd name="T1" fmla="*/ 72 h 216"/>
              <a:gd name="T2" fmla="*/ 672 w 768"/>
              <a:gd name="T3" fmla="*/ 72 h 216"/>
              <a:gd name="T4" fmla="*/ 432 w 768"/>
              <a:gd name="T5" fmla="*/ 24 h 216"/>
              <a:gd name="T6" fmla="*/ 0 w 768"/>
              <a:gd name="T7" fmla="*/ 216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216">
                <a:moveTo>
                  <a:pt x="768" y="72"/>
                </a:moveTo>
                <a:cubicBezTo>
                  <a:pt x="748" y="76"/>
                  <a:pt x="728" y="80"/>
                  <a:pt x="672" y="72"/>
                </a:cubicBezTo>
                <a:cubicBezTo>
                  <a:pt x="616" y="64"/>
                  <a:pt x="544" y="0"/>
                  <a:pt x="432" y="24"/>
                </a:cubicBezTo>
                <a:cubicBezTo>
                  <a:pt x="320" y="48"/>
                  <a:pt x="160" y="132"/>
                  <a:pt x="0" y="216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14" name="Freeform 434"/>
          <p:cNvSpPr>
            <a:spLocks/>
          </p:cNvSpPr>
          <p:nvPr/>
        </p:nvSpPr>
        <p:spPr bwMode="auto">
          <a:xfrm>
            <a:off x="6248400" y="1651000"/>
            <a:ext cx="1295400" cy="635000"/>
          </a:xfrm>
          <a:custGeom>
            <a:avLst/>
            <a:gdLst>
              <a:gd name="T0" fmla="*/ 816 w 816"/>
              <a:gd name="T1" fmla="*/ 16 h 400"/>
              <a:gd name="T2" fmla="*/ 384 w 816"/>
              <a:gd name="T3" fmla="*/ 64 h 400"/>
              <a:gd name="T4" fmla="*/ 0 w 816"/>
              <a:gd name="T5" fmla="*/ 40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00">
                <a:moveTo>
                  <a:pt x="816" y="16"/>
                </a:moveTo>
                <a:cubicBezTo>
                  <a:pt x="668" y="8"/>
                  <a:pt x="520" y="0"/>
                  <a:pt x="384" y="64"/>
                </a:cubicBezTo>
                <a:cubicBezTo>
                  <a:pt x="248" y="128"/>
                  <a:pt x="124" y="264"/>
                  <a:pt x="0" y="40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15" name="Freeform 435"/>
          <p:cNvSpPr>
            <a:spLocks/>
          </p:cNvSpPr>
          <p:nvPr/>
        </p:nvSpPr>
        <p:spPr bwMode="auto">
          <a:xfrm>
            <a:off x="6248400" y="1828800"/>
            <a:ext cx="1295400" cy="838200"/>
          </a:xfrm>
          <a:custGeom>
            <a:avLst/>
            <a:gdLst>
              <a:gd name="T0" fmla="*/ 816 w 816"/>
              <a:gd name="T1" fmla="*/ 0 h 528"/>
              <a:gd name="T2" fmla="*/ 336 w 816"/>
              <a:gd name="T3" fmla="*/ 96 h 528"/>
              <a:gd name="T4" fmla="*/ 0 w 816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528">
                <a:moveTo>
                  <a:pt x="816" y="0"/>
                </a:moveTo>
                <a:cubicBezTo>
                  <a:pt x="644" y="4"/>
                  <a:pt x="472" y="8"/>
                  <a:pt x="336" y="96"/>
                </a:cubicBezTo>
                <a:cubicBezTo>
                  <a:pt x="200" y="184"/>
                  <a:pt x="56" y="448"/>
                  <a:pt x="0" y="52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16" name="Freeform 436"/>
          <p:cNvSpPr>
            <a:spLocks/>
          </p:cNvSpPr>
          <p:nvPr/>
        </p:nvSpPr>
        <p:spPr bwMode="auto">
          <a:xfrm>
            <a:off x="6629400" y="1752600"/>
            <a:ext cx="990600" cy="685800"/>
          </a:xfrm>
          <a:custGeom>
            <a:avLst/>
            <a:gdLst>
              <a:gd name="T0" fmla="*/ 624 w 624"/>
              <a:gd name="T1" fmla="*/ 0 h 432"/>
              <a:gd name="T2" fmla="*/ 192 w 624"/>
              <a:gd name="T3" fmla="*/ 240 h 432"/>
              <a:gd name="T4" fmla="*/ 0 w 624"/>
              <a:gd name="T5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432">
                <a:moveTo>
                  <a:pt x="624" y="0"/>
                </a:moveTo>
                <a:cubicBezTo>
                  <a:pt x="460" y="84"/>
                  <a:pt x="296" y="168"/>
                  <a:pt x="192" y="240"/>
                </a:cubicBezTo>
                <a:cubicBezTo>
                  <a:pt x="88" y="312"/>
                  <a:pt x="44" y="372"/>
                  <a:pt x="0" y="43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17" name="Freeform 437"/>
          <p:cNvSpPr>
            <a:spLocks/>
          </p:cNvSpPr>
          <p:nvPr/>
        </p:nvSpPr>
        <p:spPr bwMode="auto">
          <a:xfrm>
            <a:off x="6781800" y="1828800"/>
            <a:ext cx="914400" cy="990600"/>
          </a:xfrm>
          <a:custGeom>
            <a:avLst/>
            <a:gdLst>
              <a:gd name="T0" fmla="*/ 576 w 576"/>
              <a:gd name="T1" fmla="*/ 0 h 624"/>
              <a:gd name="T2" fmla="*/ 192 w 576"/>
              <a:gd name="T3" fmla="*/ 240 h 624"/>
              <a:gd name="T4" fmla="*/ 0 w 57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624">
                <a:moveTo>
                  <a:pt x="576" y="0"/>
                </a:moveTo>
                <a:cubicBezTo>
                  <a:pt x="432" y="68"/>
                  <a:pt x="288" y="136"/>
                  <a:pt x="192" y="240"/>
                </a:cubicBezTo>
                <a:cubicBezTo>
                  <a:pt x="96" y="344"/>
                  <a:pt x="48" y="484"/>
                  <a:pt x="0" y="62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18" name="Freeform 438"/>
          <p:cNvSpPr>
            <a:spLocks/>
          </p:cNvSpPr>
          <p:nvPr/>
        </p:nvSpPr>
        <p:spPr bwMode="auto">
          <a:xfrm>
            <a:off x="8001000" y="1752600"/>
            <a:ext cx="1143000" cy="762000"/>
          </a:xfrm>
          <a:custGeom>
            <a:avLst/>
            <a:gdLst>
              <a:gd name="T0" fmla="*/ 0 w 720"/>
              <a:gd name="T1" fmla="*/ 0 h 480"/>
              <a:gd name="T2" fmla="*/ 576 w 720"/>
              <a:gd name="T3" fmla="*/ 240 h 480"/>
              <a:gd name="T4" fmla="*/ 720 w 72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480">
                <a:moveTo>
                  <a:pt x="0" y="0"/>
                </a:moveTo>
                <a:cubicBezTo>
                  <a:pt x="228" y="80"/>
                  <a:pt x="456" y="160"/>
                  <a:pt x="576" y="240"/>
                </a:cubicBezTo>
                <a:cubicBezTo>
                  <a:pt x="696" y="320"/>
                  <a:pt x="708" y="400"/>
                  <a:pt x="720" y="480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19" name="Freeform 439"/>
          <p:cNvSpPr>
            <a:spLocks/>
          </p:cNvSpPr>
          <p:nvPr/>
        </p:nvSpPr>
        <p:spPr bwMode="auto">
          <a:xfrm>
            <a:off x="7086600" y="1828800"/>
            <a:ext cx="685800" cy="1066800"/>
          </a:xfrm>
          <a:custGeom>
            <a:avLst/>
            <a:gdLst>
              <a:gd name="T0" fmla="*/ 432 w 432"/>
              <a:gd name="T1" fmla="*/ 0 h 672"/>
              <a:gd name="T2" fmla="*/ 96 w 432"/>
              <a:gd name="T3" fmla="*/ 432 h 672"/>
              <a:gd name="T4" fmla="*/ 0 w 43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672">
                <a:moveTo>
                  <a:pt x="432" y="0"/>
                </a:moveTo>
                <a:cubicBezTo>
                  <a:pt x="300" y="160"/>
                  <a:pt x="168" y="320"/>
                  <a:pt x="96" y="432"/>
                </a:cubicBezTo>
                <a:cubicBezTo>
                  <a:pt x="24" y="544"/>
                  <a:pt x="12" y="608"/>
                  <a:pt x="0" y="67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20" name="Freeform 440"/>
          <p:cNvSpPr>
            <a:spLocks/>
          </p:cNvSpPr>
          <p:nvPr/>
        </p:nvSpPr>
        <p:spPr bwMode="auto">
          <a:xfrm>
            <a:off x="7848600" y="1828800"/>
            <a:ext cx="914400" cy="609600"/>
          </a:xfrm>
          <a:custGeom>
            <a:avLst/>
            <a:gdLst>
              <a:gd name="T0" fmla="*/ 0 w 576"/>
              <a:gd name="T1" fmla="*/ 0 h 384"/>
              <a:gd name="T2" fmla="*/ 336 w 576"/>
              <a:gd name="T3" fmla="*/ 144 h 384"/>
              <a:gd name="T4" fmla="*/ 576 w 576"/>
              <a:gd name="T5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384">
                <a:moveTo>
                  <a:pt x="0" y="0"/>
                </a:moveTo>
                <a:cubicBezTo>
                  <a:pt x="120" y="40"/>
                  <a:pt x="240" y="80"/>
                  <a:pt x="336" y="144"/>
                </a:cubicBezTo>
                <a:cubicBezTo>
                  <a:pt x="432" y="208"/>
                  <a:pt x="504" y="296"/>
                  <a:pt x="576" y="38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21" name="Freeform 441"/>
          <p:cNvSpPr>
            <a:spLocks/>
          </p:cNvSpPr>
          <p:nvPr/>
        </p:nvSpPr>
        <p:spPr bwMode="auto">
          <a:xfrm>
            <a:off x="6858000" y="1905000"/>
            <a:ext cx="762000" cy="1219200"/>
          </a:xfrm>
          <a:custGeom>
            <a:avLst/>
            <a:gdLst>
              <a:gd name="T0" fmla="*/ 480 w 480"/>
              <a:gd name="T1" fmla="*/ 0 h 768"/>
              <a:gd name="T2" fmla="*/ 240 w 480"/>
              <a:gd name="T3" fmla="*/ 192 h 768"/>
              <a:gd name="T4" fmla="*/ 0 w 480"/>
              <a:gd name="T5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768">
                <a:moveTo>
                  <a:pt x="480" y="0"/>
                </a:moveTo>
                <a:cubicBezTo>
                  <a:pt x="400" y="32"/>
                  <a:pt x="320" y="64"/>
                  <a:pt x="240" y="192"/>
                </a:cubicBezTo>
                <a:cubicBezTo>
                  <a:pt x="160" y="320"/>
                  <a:pt x="48" y="672"/>
                  <a:pt x="0" y="7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22" name="Freeform 442"/>
          <p:cNvSpPr>
            <a:spLocks/>
          </p:cNvSpPr>
          <p:nvPr/>
        </p:nvSpPr>
        <p:spPr bwMode="auto">
          <a:xfrm>
            <a:off x="7467600" y="1828800"/>
            <a:ext cx="304800" cy="914400"/>
          </a:xfrm>
          <a:custGeom>
            <a:avLst/>
            <a:gdLst>
              <a:gd name="T0" fmla="*/ 192 w 192"/>
              <a:gd name="T1" fmla="*/ 0 h 576"/>
              <a:gd name="T2" fmla="*/ 48 w 192"/>
              <a:gd name="T3" fmla="*/ 240 h 576"/>
              <a:gd name="T4" fmla="*/ 0 w 192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576">
                <a:moveTo>
                  <a:pt x="192" y="0"/>
                </a:moveTo>
                <a:cubicBezTo>
                  <a:pt x="136" y="72"/>
                  <a:pt x="80" y="144"/>
                  <a:pt x="48" y="240"/>
                </a:cubicBezTo>
                <a:cubicBezTo>
                  <a:pt x="16" y="336"/>
                  <a:pt x="8" y="456"/>
                  <a:pt x="0" y="576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23" name="Freeform 443"/>
          <p:cNvSpPr>
            <a:spLocks/>
          </p:cNvSpPr>
          <p:nvPr/>
        </p:nvSpPr>
        <p:spPr bwMode="auto">
          <a:xfrm>
            <a:off x="7848600" y="1828800"/>
            <a:ext cx="457200" cy="914400"/>
          </a:xfrm>
          <a:custGeom>
            <a:avLst/>
            <a:gdLst>
              <a:gd name="T0" fmla="*/ 0 w 288"/>
              <a:gd name="T1" fmla="*/ 0 h 576"/>
              <a:gd name="T2" fmla="*/ 192 w 288"/>
              <a:gd name="T3" fmla="*/ 240 h 576"/>
              <a:gd name="T4" fmla="*/ 288 w 288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576">
                <a:moveTo>
                  <a:pt x="0" y="0"/>
                </a:moveTo>
                <a:cubicBezTo>
                  <a:pt x="72" y="72"/>
                  <a:pt x="144" y="144"/>
                  <a:pt x="192" y="240"/>
                </a:cubicBezTo>
                <a:cubicBezTo>
                  <a:pt x="240" y="336"/>
                  <a:pt x="272" y="520"/>
                  <a:pt x="288" y="576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24" name="Freeform 444"/>
          <p:cNvSpPr>
            <a:spLocks/>
          </p:cNvSpPr>
          <p:nvPr/>
        </p:nvSpPr>
        <p:spPr bwMode="auto">
          <a:xfrm>
            <a:off x="7607300" y="1905000"/>
            <a:ext cx="165100" cy="1447800"/>
          </a:xfrm>
          <a:custGeom>
            <a:avLst/>
            <a:gdLst>
              <a:gd name="T0" fmla="*/ 104 w 104"/>
              <a:gd name="T1" fmla="*/ 0 h 912"/>
              <a:gd name="T2" fmla="*/ 8 w 104"/>
              <a:gd name="T3" fmla="*/ 480 h 912"/>
              <a:gd name="T4" fmla="*/ 56 w 104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912">
                <a:moveTo>
                  <a:pt x="104" y="0"/>
                </a:moveTo>
                <a:cubicBezTo>
                  <a:pt x="60" y="164"/>
                  <a:pt x="16" y="328"/>
                  <a:pt x="8" y="480"/>
                </a:cubicBezTo>
                <a:cubicBezTo>
                  <a:pt x="0" y="632"/>
                  <a:pt x="28" y="772"/>
                  <a:pt x="56" y="912"/>
                </a:cubicBezTo>
              </a:path>
            </a:pathLst>
          </a:custGeom>
          <a:noFill/>
          <a:ln w="38100" cap="rnd" cmpd="sng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25" name="Freeform 445"/>
          <p:cNvSpPr>
            <a:spLocks/>
          </p:cNvSpPr>
          <p:nvPr/>
        </p:nvSpPr>
        <p:spPr bwMode="auto">
          <a:xfrm>
            <a:off x="7924800" y="1752600"/>
            <a:ext cx="1295400" cy="990600"/>
          </a:xfrm>
          <a:custGeom>
            <a:avLst/>
            <a:gdLst>
              <a:gd name="T0" fmla="*/ 0 w 816"/>
              <a:gd name="T1" fmla="*/ 0 h 624"/>
              <a:gd name="T2" fmla="*/ 432 w 816"/>
              <a:gd name="T3" fmla="*/ 192 h 624"/>
              <a:gd name="T4" fmla="*/ 816 w 816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624">
                <a:moveTo>
                  <a:pt x="0" y="0"/>
                </a:moveTo>
                <a:cubicBezTo>
                  <a:pt x="148" y="44"/>
                  <a:pt x="296" y="88"/>
                  <a:pt x="432" y="192"/>
                </a:cubicBezTo>
                <a:cubicBezTo>
                  <a:pt x="568" y="296"/>
                  <a:pt x="692" y="460"/>
                  <a:pt x="816" y="62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26" name="Freeform 446"/>
          <p:cNvSpPr>
            <a:spLocks/>
          </p:cNvSpPr>
          <p:nvPr/>
        </p:nvSpPr>
        <p:spPr bwMode="auto">
          <a:xfrm>
            <a:off x="5791200" y="1701800"/>
            <a:ext cx="1752600" cy="812800"/>
          </a:xfrm>
          <a:custGeom>
            <a:avLst/>
            <a:gdLst>
              <a:gd name="T0" fmla="*/ 1104 w 1104"/>
              <a:gd name="T1" fmla="*/ 32 h 512"/>
              <a:gd name="T2" fmla="*/ 528 w 1104"/>
              <a:gd name="T3" fmla="*/ 80 h 512"/>
              <a:gd name="T4" fmla="*/ 0 w 1104"/>
              <a:gd name="T5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12">
                <a:moveTo>
                  <a:pt x="1104" y="32"/>
                </a:moveTo>
                <a:cubicBezTo>
                  <a:pt x="908" y="16"/>
                  <a:pt x="712" y="0"/>
                  <a:pt x="528" y="80"/>
                </a:cubicBezTo>
                <a:cubicBezTo>
                  <a:pt x="344" y="160"/>
                  <a:pt x="172" y="336"/>
                  <a:pt x="0" y="5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27" name="Freeform 447"/>
          <p:cNvSpPr>
            <a:spLocks/>
          </p:cNvSpPr>
          <p:nvPr/>
        </p:nvSpPr>
        <p:spPr bwMode="auto">
          <a:xfrm>
            <a:off x="7772400" y="1905000"/>
            <a:ext cx="381000" cy="838200"/>
          </a:xfrm>
          <a:custGeom>
            <a:avLst/>
            <a:gdLst>
              <a:gd name="T0" fmla="*/ 0 w 240"/>
              <a:gd name="T1" fmla="*/ 0 h 528"/>
              <a:gd name="T2" fmla="*/ 144 w 240"/>
              <a:gd name="T3" fmla="*/ 192 h 528"/>
              <a:gd name="T4" fmla="*/ 240 w 240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528">
                <a:moveTo>
                  <a:pt x="0" y="0"/>
                </a:moveTo>
                <a:cubicBezTo>
                  <a:pt x="52" y="52"/>
                  <a:pt x="104" y="104"/>
                  <a:pt x="144" y="192"/>
                </a:cubicBezTo>
                <a:cubicBezTo>
                  <a:pt x="184" y="280"/>
                  <a:pt x="212" y="404"/>
                  <a:pt x="240" y="52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28" name="Freeform 448"/>
          <p:cNvSpPr>
            <a:spLocks/>
          </p:cNvSpPr>
          <p:nvPr/>
        </p:nvSpPr>
        <p:spPr bwMode="auto">
          <a:xfrm>
            <a:off x="7747000" y="1981200"/>
            <a:ext cx="177800" cy="1066800"/>
          </a:xfrm>
          <a:custGeom>
            <a:avLst/>
            <a:gdLst>
              <a:gd name="T0" fmla="*/ 16 w 112"/>
              <a:gd name="T1" fmla="*/ 0 h 672"/>
              <a:gd name="T2" fmla="*/ 16 w 112"/>
              <a:gd name="T3" fmla="*/ 432 h 672"/>
              <a:gd name="T4" fmla="*/ 112 w 11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672">
                <a:moveTo>
                  <a:pt x="16" y="0"/>
                </a:moveTo>
                <a:cubicBezTo>
                  <a:pt x="8" y="160"/>
                  <a:pt x="0" y="320"/>
                  <a:pt x="16" y="432"/>
                </a:cubicBezTo>
                <a:cubicBezTo>
                  <a:pt x="32" y="544"/>
                  <a:pt x="96" y="624"/>
                  <a:pt x="112" y="67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29" name="Freeform 449"/>
          <p:cNvSpPr>
            <a:spLocks/>
          </p:cNvSpPr>
          <p:nvPr/>
        </p:nvSpPr>
        <p:spPr bwMode="auto">
          <a:xfrm>
            <a:off x="7772400" y="1905000"/>
            <a:ext cx="266700" cy="990600"/>
          </a:xfrm>
          <a:custGeom>
            <a:avLst/>
            <a:gdLst>
              <a:gd name="T0" fmla="*/ 0 w 168"/>
              <a:gd name="T1" fmla="*/ 0 h 624"/>
              <a:gd name="T2" fmla="*/ 144 w 168"/>
              <a:gd name="T3" fmla="*/ 384 h 624"/>
              <a:gd name="T4" fmla="*/ 144 w 16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624">
                <a:moveTo>
                  <a:pt x="0" y="0"/>
                </a:moveTo>
                <a:cubicBezTo>
                  <a:pt x="60" y="140"/>
                  <a:pt x="120" y="280"/>
                  <a:pt x="144" y="384"/>
                </a:cubicBezTo>
                <a:cubicBezTo>
                  <a:pt x="168" y="488"/>
                  <a:pt x="156" y="556"/>
                  <a:pt x="144" y="624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30" name="Freeform 450"/>
          <p:cNvSpPr>
            <a:spLocks/>
          </p:cNvSpPr>
          <p:nvPr/>
        </p:nvSpPr>
        <p:spPr bwMode="auto">
          <a:xfrm>
            <a:off x="7848600" y="1828800"/>
            <a:ext cx="990600" cy="1524000"/>
          </a:xfrm>
          <a:custGeom>
            <a:avLst/>
            <a:gdLst>
              <a:gd name="T0" fmla="*/ 0 w 624"/>
              <a:gd name="T1" fmla="*/ 0 h 960"/>
              <a:gd name="T2" fmla="*/ 432 w 624"/>
              <a:gd name="T3" fmla="*/ 336 h 960"/>
              <a:gd name="T4" fmla="*/ 624 w 624"/>
              <a:gd name="T5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960">
                <a:moveTo>
                  <a:pt x="0" y="0"/>
                </a:moveTo>
                <a:cubicBezTo>
                  <a:pt x="164" y="88"/>
                  <a:pt x="328" y="176"/>
                  <a:pt x="432" y="336"/>
                </a:cubicBezTo>
                <a:cubicBezTo>
                  <a:pt x="536" y="496"/>
                  <a:pt x="580" y="728"/>
                  <a:pt x="624" y="96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31" name="Freeform 451"/>
          <p:cNvSpPr>
            <a:spLocks/>
          </p:cNvSpPr>
          <p:nvPr/>
        </p:nvSpPr>
        <p:spPr bwMode="auto">
          <a:xfrm>
            <a:off x="8001000" y="1600200"/>
            <a:ext cx="1752600" cy="838200"/>
          </a:xfrm>
          <a:custGeom>
            <a:avLst/>
            <a:gdLst>
              <a:gd name="T0" fmla="*/ 0 w 1104"/>
              <a:gd name="T1" fmla="*/ 0 h 528"/>
              <a:gd name="T2" fmla="*/ 672 w 1104"/>
              <a:gd name="T3" fmla="*/ 96 h 528"/>
              <a:gd name="T4" fmla="*/ 1104 w 1104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528">
                <a:moveTo>
                  <a:pt x="0" y="0"/>
                </a:moveTo>
                <a:cubicBezTo>
                  <a:pt x="244" y="4"/>
                  <a:pt x="488" y="8"/>
                  <a:pt x="672" y="96"/>
                </a:cubicBezTo>
                <a:cubicBezTo>
                  <a:pt x="856" y="184"/>
                  <a:pt x="980" y="356"/>
                  <a:pt x="1104" y="528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32" name="Freeform 452"/>
          <p:cNvSpPr>
            <a:spLocks/>
          </p:cNvSpPr>
          <p:nvPr/>
        </p:nvSpPr>
        <p:spPr bwMode="auto">
          <a:xfrm>
            <a:off x="8077200" y="1676400"/>
            <a:ext cx="1600200" cy="1066800"/>
          </a:xfrm>
          <a:custGeom>
            <a:avLst/>
            <a:gdLst>
              <a:gd name="T0" fmla="*/ 0 w 1008"/>
              <a:gd name="T1" fmla="*/ 0 h 672"/>
              <a:gd name="T2" fmla="*/ 528 w 1008"/>
              <a:gd name="T3" fmla="*/ 144 h 672"/>
              <a:gd name="T4" fmla="*/ 1008 w 1008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672">
                <a:moveTo>
                  <a:pt x="0" y="0"/>
                </a:moveTo>
                <a:cubicBezTo>
                  <a:pt x="180" y="16"/>
                  <a:pt x="360" y="32"/>
                  <a:pt x="528" y="144"/>
                </a:cubicBezTo>
                <a:cubicBezTo>
                  <a:pt x="696" y="256"/>
                  <a:pt x="928" y="584"/>
                  <a:pt x="1008" y="67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33" name="Freeform 453"/>
          <p:cNvSpPr>
            <a:spLocks/>
          </p:cNvSpPr>
          <p:nvPr/>
        </p:nvSpPr>
        <p:spPr bwMode="auto">
          <a:xfrm>
            <a:off x="5943600" y="1028700"/>
            <a:ext cx="1600200" cy="495300"/>
          </a:xfrm>
          <a:custGeom>
            <a:avLst/>
            <a:gdLst>
              <a:gd name="T0" fmla="*/ 1008 w 1008"/>
              <a:gd name="T1" fmla="*/ 312 h 312"/>
              <a:gd name="T2" fmla="*/ 624 w 1008"/>
              <a:gd name="T3" fmla="*/ 24 h 312"/>
              <a:gd name="T4" fmla="*/ 0 w 1008"/>
              <a:gd name="T5" fmla="*/ 168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312">
                <a:moveTo>
                  <a:pt x="1008" y="312"/>
                </a:moveTo>
                <a:cubicBezTo>
                  <a:pt x="900" y="180"/>
                  <a:pt x="792" y="48"/>
                  <a:pt x="624" y="24"/>
                </a:cubicBezTo>
                <a:cubicBezTo>
                  <a:pt x="456" y="0"/>
                  <a:pt x="228" y="84"/>
                  <a:pt x="0" y="168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34" name="Freeform 454"/>
          <p:cNvSpPr>
            <a:spLocks/>
          </p:cNvSpPr>
          <p:nvPr/>
        </p:nvSpPr>
        <p:spPr bwMode="auto">
          <a:xfrm>
            <a:off x="6172200" y="1143000"/>
            <a:ext cx="1219200" cy="1828800"/>
          </a:xfrm>
          <a:custGeom>
            <a:avLst/>
            <a:gdLst>
              <a:gd name="T0" fmla="*/ 768 w 768"/>
              <a:gd name="T1" fmla="*/ 288 h 1152"/>
              <a:gd name="T2" fmla="*/ 192 w 768"/>
              <a:gd name="T3" fmla="*/ 144 h 1152"/>
              <a:gd name="T4" fmla="*/ 0 w 768"/>
              <a:gd name="T5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152">
                <a:moveTo>
                  <a:pt x="768" y="288"/>
                </a:moveTo>
                <a:cubicBezTo>
                  <a:pt x="544" y="144"/>
                  <a:pt x="320" y="0"/>
                  <a:pt x="192" y="144"/>
                </a:cubicBezTo>
                <a:cubicBezTo>
                  <a:pt x="64" y="288"/>
                  <a:pt x="32" y="720"/>
                  <a:pt x="0" y="115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35" name="Freeform 455"/>
          <p:cNvSpPr>
            <a:spLocks/>
          </p:cNvSpPr>
          <p:nvPr/>
        </p:nvSpPr>
        <p:spPr bwMode="auto">
          <a:xfrm>
            <a:off x="6540500" y="1752600"/>
            <a:ext cx="1003300" cy="1447800"/>
          </a:xfrm>
          <a:custGeom>
            <a:avLst/>
            <a:gdLst>
              <a:gd name="T0" fmla="*/ 632 w 632"/>
              <a:gd name="T1" fmla="*/ 0 h 912"/>
              <a:gd name="T2" fmla="*/ 104 w 632"/>
              <a:gd name="T3" fmla="*/ 240 h 912"/>
              <a:gd name="T4" fmla="*/ 8 w 632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2" h="912">
                <a:moveTo>
                  <a:pt x="632" y="0"/>
                </a:moveTo>
                <a:cubicBezTo>
                  <a:pt x="420" y="44"/>
                  <a:pt x="208" y="88"/>
                  <a:pt x="104" y="240"/>
                </a:cubicBezTo>
                <a:cubicBezTo>
                  <a:pt x="0" y="392"/>
                  <a:pt x="4" y="652"/>
                  <a:pt x="8" y="9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36" name="Freeform 456"/>
          <p:cNvSpPr>
            <a:spLocks/>
          </p:cNvSpPr>
          <p:nvPr/>
        </p:nvSpPr>
        <p:spPr bwMode="auto">
          <a:xfrm>
            <a:off x="5867400" y="533400"/>
            <a:ext cx="1676400" cy="914400"/>
          </a:xfrm>
          <a:custGeom>
            <a:avLst/>
            <a:gdLst>
              <a:gd name="T0" fmla="*/ 1056 w 1056"/>
              <a:gd name="T1" fmla="*/ 576 h 576"/>
              <a:gd name="T2" fmla="*/ 720 w 1056"/>
              <a:gd name="T3" fmla="*/ 96 h 576"/>
              <a:gd name="T4" fmla="*/ 0 w 1056"/>
              <a:gd name="T5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576">
                <a:moveTo>
                  <a:pt x="1056" y="576"/>
                </a:moveTo>
                <a:cubicBezTo>
                  <a:pt x="976" y="384"/>
                  <a:pt x="896" y="192"/>
                  <a:pt x="720" y="96"/>
                </a:cubicBezTo>
                <a:cubicBezTo>
                  <a:pt x="544" y="0"/>
                  <a:pt x="272" y="0"/>
                  <a:pt x="0" y="0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37" name="Freeform 457"/>
          <p:cNvSpPr>
            <a:spLocks/>
          </p:cNvSpPr>
          <p:nvPr/>
        </p:nvSpPr>
        <p:spPr bwMode="auto">
          <a:xfrm>
            <a:off x="5715000" y="660400"/>
            <a:ext cx="1905000" cy="787400"/>
          </a:xfrm>
          <a:custGeom>
            <a:avLst/>
            <a:gdLst>
              <a:gd name="T0" fmla="*/ 1200 w 1200"/>
              <a:gd name="T1" fmla="*/ 496 h 496"/>
              <a:gd name="T2" fmla="*/ 672 w 1200"/>
              <a:gd name="T3" fmla="*/ 64 h 496"/>
              <a:gd name="T4" fmla="*/ 0 w 1200"/>
              <a:gd name="T5" fmla="*/ 112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496">
                <a:moveTo>
                  <a:pt x="1200" y="496"/>
                </a:moveTo>
                <a:cubicBezTo>
                  <a:pt x="1036" y="312"/>
                  <a:pt x="872" y="128"/>
                  <a:pt x="672" y="64"/>
                </a:cubicBezTo>
                <a:cubicBezTo>
                  <a:pt x="472" y="0"/>
                  <a:pt x="236" y="56"/>
                  <a:pt x="0" y="112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38" name="Freeform 458"/>
          <p:cNvSpPr>
            <a:spLocks/>
          </p:cNvSpPr>
          <p:nvPr/>
        </p:nvSpPr>
        <p:spPr bwMode="auto">
          <a:xfrm>
            <a:off x="5715000" y="1409700"/>
            <a:ext cx="1752600" cy="419100"/>
          </a:xfrm>
          <a:custGeom>
            <a:avLst/>
            <a:gdLst>
              <a:gd name="T0" fmla="*/ 1104 w 1104"/>
              <a:gd name="T1" fmla="*/ 120 h 264"/>
              <a:gd name="T2" fmla="*/ 480 w 1104"/>
              <a:gd name="T3" fmla="*/ 24 h 264"/>
              <a:gd name="T4" fmla="*/ 0 w 1104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64">
                <a:moveTo>
                  <a:pt x="1104" y="120"/>
                </a:moveTo>
                <a:cubicBezTo>
                  <a:pt x="884" y="60"/>
                  <a:pt x="664" y="0"/>
                  <a:pt x="480" y="24"/>
                </a:cubicBezTo>
                <a:cubicBezTo>
                  <a:pt x="296" y="48"/>
                  <a:pt x="148" y="156"/>
                  <a:pt x="0" y="264"/>
                </a:cubicBezTo>
              </a:path>
            </a:pathLst>
          </a:custGeom>
          <a:noFill/>
          <a:ln w="38100" cap="rnd" cmpd="sng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6539" name="Freeform 459"/>
          <p:cNvSpPr>
            <a:spLocks/>
          </p:cNvSpPr>
          <p:nvPr/>
        </p:nvSpPr>
        <p:spPr bwMode="auto">
          <a:xfrm>
            <a:off x="8077200" y="1206500"/>
            <a:ext cx="1752600" cy="317500"/>
          </a:xfrm>
          <a:custGeom>
            <a:avLst/>
            <a:gdLst>
              <a:gd name="T0" fmla="*/ 0 w 1104"/>
              <a:gd name="T1" fmla="*/ 200 h 200"/>
              <a:gd name="T2" fmla="*/ 576 w 1104"/>
              <a:gd name="T3" fmla="*/ 8 h 200"/>
              <a:gd name="T4" fmla="*/ 1104 w 1104"/>
              <a:gd name="T5" fmla="*/ 152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200">
                <a:moveTo>
                  <a:pt x="0" y="200"/>
                </a:moveTo>
                <a:cubicBezTo>
                  <a:pt x="196" y="108"/>
                  <a:pt x="392" y="16"/>
                  <a:pt x="576" y="8"/>
                </a:cubicBezTo>
                <a:cubicBezTo>
                  <a:pt x="760" y="0"/>
                  <a:pt x="932" y="76"/>
                  <a:pt x="1104" y="152"/>
                </a:cubicBezTo>
              </a:path>
            </a:pathLst>
          </a:custGeom>
          <a:noFill/>
          <a:ln w="38100" cap="rnd" cmpd="sng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686541" name="nhac hoa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6129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68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3000"/>
                                        <p:tgtEl>
                                          <p:spTgt spid="68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3000"/>
                                        <p:tgtEl>
                                          <p:spTgt spid="68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3000"/>
                                        <p:tgtEl>
                                          <p:spTgt spid="68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3000"/>
                                        <p:tgtEl>
                                          <p:spTgt spid="68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3000"/>
                                        <p:tgtEl>
                                          <p:spTgt spid="68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3000"/>
                                        <p:tgtEl>
                                          <p:spTgt spid="68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3000"/>
                                        <p:tgtEl>
                                          <p:spTgt spid="68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3000"/>
                                        <p:tgtEl>
                                          <p:spTgt spid="68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3000"/>
                                        <p:tgtEl>
                                          <p:spTgt spid="68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3000"/>
                                        <p:tgtEl>
                                          <p:spTgt spid="68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3000"/>
                                        <p:tgtEl>
                                          <p:spTgt spid="68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3000"/>
                                        <p:tgtEl>
                                          <p:spTgt spid="68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3000"/>
                                        <p:tgtEl>
                                          <p:spTgt spid="68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3000"/>
                                        <p:tgtEl>
                                          <p:spTgt spid="68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3000"/>
                                        <p:tgtEl>
                                          <p:spTgt spid="68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3000"/>
                                        <p:tgtEl>
                                          <p:spTgt spid="68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3000"/>
                                        <p:tgtEl>
                                          <p:spTgt spid="68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3000"/>
                                        <p:tgtEl>
                                          <p:spTgt spid="68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3000"/>
                                        <p:tgtEl>
                                          <p:spTgt spid="68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3000"/>
                                        <p:tgtEl>
                                          <p:spTgt spid="68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3000"/>
                                        <p:tgtEl>
                                          <p:spTgt spid="68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3000"/>
                                        <p:tgtEl>
                                          <p:spTgt spid="68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3000"/>
                                        <p:tgtEl>
                                          <p:spTgt spid="68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3000"/>
                                        <p:tgtEl>
                                          <p:spTgt spid="68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3000"/>
                                        <p:tgtEl>
                                          <p:spTgt spid="68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3000"/>
                                        <p:tgtEl>
                                          <p:spTgt spid="68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3000"/>
                                        <p:tgtEl>
                                          <p:spTgt spid="68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3000"/>
                                        <p:tgtEl>
                                          <p:spTgt spid="68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3000"/>
                                        <p:tgtEl>
                                          <p:spTgt spid="68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3000"/>
                                        <p:tgtEl>
                                          <p:spTgt spid="68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3000"/>
                                        <p:tgtEl>
                                          <p:spTgt spid="68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3000"/>
                                        <p:tgtEl>
                                          <p:spTgt spid="68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3000"/>
                                        <p:tgtEl>
                                          <p:spTgt spid="68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3000"/>
                                        <p:tgtEl>
                                          <p:spTgt spid="68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3000"/>
                                        <p:tgtEl>
                                          <p:spTgt spid="68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3000"/>
                                        <p:tgtEl>
                                          <p:spTgt spid="68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3000"/>
                                        <p:tgtEl>
                                          <p:spTgt spid="68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" dur="3000"/>
                                        <p:tgtEl>
                                          <p:spTgt spid="68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3000"/>
                                        <p:tgtEl>
                                          <p:spTgt spid="68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3000"/>
                                        <p:tgtEl>
                                          <p:spTgt spid="68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3000"/>
                                        <p:tgtEl>
                                          <p:spTgt spid="68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3000"/>
                                        <p:tgtEl>
                                          <p:spTgt spid="68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3000"/>
                                        <p:tgtEl>
                                          <p:spTgt spid="68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9" dur="3000"/>
                                        <p:tgtEl>
                                          <p:spTgt spid="68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3000"/>
                                        <p:tgtEl>
                                          <p:spTgt spid="68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5" dur="3000"/>
                                        <p:tgtEl>
                                          <p:spTgt spid="68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8" dur="3000"/>
                                        <p:tgtEl>
                                          <p:spTgt spid="68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1" dur="3000"/>
                                        <p:tgtEl>
                                          <p:spTgt spid="68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4" dur="3000"/>
                                        <p:tgtEl>
                                          <p:spTgt spid="68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3000"/>
                                        <p:tgtEl>
                                          <p:spTgt spid="68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0" dur="3000"/>
                                        <p:tgtEl>
                                          <p:spTgt spid="68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3" dur="3000"/>
                                        <p:tgtEl>
                                          <p:spTgt spid="68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6" dur="3000"/>
                                        <p:tgtEl>
                                          <p:spTgt spid="68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9" dur="3000"/>
                                        <p:tgtEl>
                                          <p:spTgt spid="68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2" dur="3000"/>
                                        <p:tgtEl>
                                          <p:spTgt spid="68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5" dur="3000"/>
                                        <p:tgtEl>
                                          <p:spTgt spid="68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8" dur="3000"/>
                                        <p:tgtEl>
                                          <p:spTgt spid="686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1" dur="3000"/>
                                        <p:tgtEl>
                                          <p:spTgt spid="68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4" dur="3000"/>
                                        <p:tgtEl>
                                          <p:spTgt spid="68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7" dur="3000"/>
                                        <p:tgtEl>
                                          <p:spTgt spid="68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0" dur="3000"/>
                                        <p:tgtEl>
                                          <p:spTgt spid="686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3" dur="3000"/>
                                        <p:tgtEl>
                                          <p:spTgt spid="686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6" dur="3000"/>
                                        <p:tgtEl>
                                          <p:spTgt spid="68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9" dur="3000"/>
                                        <p:tgtEl>
                                          <p:spTgt spid="68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2" dur="3000"/>
                                        <p:tgtEl>
                                          <p:spTgt spid="68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5" dur="3000"/>
                                        <p:tgtEl>
                                          <p:spTgt spid="68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8" dur="3000"/>
                                        <p:tgtEl>
                                          <p:spTgt spid="68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1" dur="3000"/>
                                        <p:tgtEl>
                                          <p:spTgt spid="68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4" dur="3000"/>
                                        <p:tgtEl>
                                          <p:spTgt spid="68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7" dur="3000"/>
                                        <p:tgtEl>
                                          <p:spTgt spid="68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0" dur="3000"/>
                                        <p:tgtEl>
                                          <p:spTgt spid="68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3" dur="3000"/>
                                        <p:tgtEl>
                                          <p:spTgt spid="68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6" dur="3000"/>
                                        <p:tgtEl>
                                          <p:spTgt spid="68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9" dur="3000"/>
                                        <p:tgtEl>
                                          <p:spTgt spid="68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2" dur="3000"/>
                                        <p:tgtEl>
                                          <p:spTgt spid="68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5" dur="3000"/>
                                        <p:tgtEl>
                                          <p:spTgt spid="68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8" dur="3000"/>
                                        <p:tgtEl>
                                          <p:spTgt spid="68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6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1" dur="3000"/>
                                        <p:tgtEl>
                                          <p:spTgt spid="68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4" dur="3000"/>
                                        <p:tgtEl>
                                          <p:spTgt spid="68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7" dur="3000"/>
                                        <p:tgtEl>
                                          <p:spTgt spid="68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0" dur="3000"/>
                                        <p:tgtEl>
                                          <p:spTgt spid="68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3" dur="3000"/>
                                        <p:tgtEl>
                                          <p:spTgt spid="68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6" dur="3000"/>
                                        <p:tgtEl>
                                          <p:spTgt spid="68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9" dur="3000"/>
                                        <p:tgtEl>
                                          <p:spTgt spid="68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2" dur="3000"/>
                                        <p:tgtEl>
                                          <p:spTgt spid="68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5" dur="3000"/>
                                        <p:tgtEl>
                                          <p:spTgt spid="68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8" dur="3000"/>
                                        <p:tgtEl>
                                          <p:spTgt spid="68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1" dur="3000"/>
                                        <p:tgtEl>
                                          <p:spTgt spid="68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4" dur="3000"/>
                                        <p:tgtEl>
                                          <p:spTgt spid="68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7" dur="3000"/>
                                        <p:tgtEl>
                                          <p:spTgt spid="68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0" dur="3000"/>
                                        <p:tgtEl>
                                          <p:spTgt spid="68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3000"/>
                                        <p:tgtEl>
                                          <p:spTgt spid="68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6" dur="3000"/>
                                        <p:tgtEl>
                                          <p:spTgt spid="68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9" dur="3000"/>
                                        <p:tgtEl>
                                          <p:spTgt spid="68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2" dur="3000"/>
                                        <p:tgtEl>
                                          <p:spTgt spid="68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5" dur="3000"/>
                                        <p:tgtEl>
                                          <p:spTgt spid="68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8" dur="3000"/>
                                        <p:tgtEl>
                                          <p:spTgt spid="68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1" dur="3000"/>
                                        <p:tgtEl>
                                          <p:spTgt spid="68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4" dur="3000"/>
                                        <p:tgtEl>
                                          <p:spTgt spid="68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7" dur="3000"/>
                                        <p:tgtEl>
                                          <p:spTgt spid="68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0" dur="3000"/>
                                        <p:tgtEl>
                                          <p:spTgt spid="68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3" dur="3000"/>
                                        <p:tgtEl>
                                          <p:spTgt spid="68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6" dur="3000"/>
                                        <p:tgtEl>
                                          <p:spTgt spid="68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9" dur="3000"/>
                                        <p:tgtEl>
                                          <p:spTgt spid="68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2" dur="3000"/>
                                        <p:tgtEl>
                                          <p:spTgt spid="68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5" dur="3000"/>
                                        <p:tgtEl>
                                          <p:spTgt spid="68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8" dur="3000"/>
                                        <p:tgtEl>
                                          <p:spTgt spid="68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1" dur="3000"/>
                                        <p:tgtEl>
                                          <p:spTgt spid="68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4" dur="3000"/>
                                        <p:tgtEl>
                                          <p:spTgt spid="68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7" dur="3000"/>
                                        <p:tgtEl>
                                          <p:spTgt spid="68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0" dur="3000"/>
                                        <p:tgtEl>
                                          <p:spTgt spid="68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3" dur="3000"/>
                                        <p:tgtEl>
                                          <p:spTgt spid="68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6" dur="3000"/>
                                        <p:tgtEl>
                                          <p:spTgt spid="68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9" dur="3000"/>
                                        <p:tgtEl>
                                          <p:spTgt spid="68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2" dur="3000"/>
                                        <p:tgtEl>
                                          <p:spTgt spid="68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5" dur="3000"/>
                                        <p:tgtEl>
                                          <p:spTgt spid="68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8" dur="3000"/>
                                        <p:tgtEl>
                                          <p:spTgt spid="68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1" dur="3000"/>
                                        <p:tgtEl>
                                          <p:spTgt spid="68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4" dur="3000"/>
                                        <p:tgtEl>
                                          <p:spTgt spid="68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7" dur="3000"/>
                                        <p:tgtEl>
                                          <p:spTgt spid="68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0" dur="3000"/>
                                        <p:tgtEl>
                                          <p:spTgt spid="68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3" dur="3000"/>
                                        <p:tgtEl>
                                          <p:spTgt spid="68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6" dur="3000"/>
                                        <p:tgtEl>
                                          <p:spTgt spid="68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9" dur="3000"/>
                                        <p:tgtEl>
                                          <p:spTgt spid="68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2" dur="3000"/>
                                        <p:tgtEl>
                                          <p:spTgt spid="68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5" dur="3000"/>
                                        <p:tgtEl>
                                          <p:spTgt spid="68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8" dur="3000"/>
                                        <p:tgtEl>
                                          <p:spTgt spid="68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1" dur="3000"/>
                                        <p:tgtEl>
                                          <p:spTgt spid="68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4" dur="3000"/>
                                        <p:tgtEl>
                                          <p:spTgt spid="68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6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7" dur="3000"/>
                                        <p:tgtEl>
                                          <p:spTgt spid="68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0" dur="3000"/>
                                        <p:tgtEl>
                                          <p:spTgt spid="68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3" dur="3000"/>
                                        <p:tgtEl>
                                          <p:spTgt spid="68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6" dur="3000"/>
                                        <p:tgtEl>
                                          <p:spTgt spid="68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9" dur="3000"/>
                                        <p:tgtEl>
                                          <p:spTgt spid="68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2" dur="3000"/>
                                        <p:tgtEl>
                                          <p:spTgt spid="68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5" dur="3000"/>
                                        <p:tgtEl>
                                          <p:spTgt spid="68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8" dur="3000"/>
                                        <p:tgtEl>
                                          <p:spTgt spid="68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1" dur="3000"/>
                                        <p:tgtEl>
                                          <p:spTgt spid="686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4" dur="3000"/>
                                        <p:tgtEl>
                                          <p:spTgt spid="68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7" dur="3000"/>
                                        <p:tgtEl>
                                          <p:spTgt spid="686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0" dur="3000"/>
                                        <p:tgtEl>
                                          <p:spTgt spid="68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3" dur="3000"/>
                                        <p:tgtEl>
                                          <p:spTgt spid="686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6" dur="3000"/>
                                        <p:tgtEl>
                                          <p:spTgt spid="686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9" dur="3000"/>
                                        <p:tgtEl>
                                          <p:spTgt spid="68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2" dur="3000"/>
                                        <p:tgtEl>
                                          <p:spTgt spid="68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5" dur="3000"/>
                                        <p:tgtEl>
                                          <p:spTgt spid="68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8" dur="3000"/>
                                        <p:tgtEl>
                                          <p:spTgt spid="68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1" dur="3000"/>
                                        <p:tgtEl>
                                          <p:spTgt spid="68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4" dur="3000"/>
                                        <p:tgtEl>
                                          <p:spTgt spid="686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7" dur="3000"/>
                                        <p:tgtEl>
                                          <p:spTgt spid="68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0" dur="3000"/>
                                        <p:tgtEl>
                                          <p:spTgt spid="68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3" dur="3000"/>
                                        <p:tgtEl>
                                          <p:spTgt spid="68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6" dur="3000"/>
                                        <p:tgtEl>
                                          <p:spTgt spid="68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9" dur="3000"/>
                                        <p:tgtEl>
                                          <p:spTgt spid="686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2" dur="3000"/>
                                        <p:tgtEl>
                                          <p:spTgt spid="686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5" dur="3000"/>
                                        <p:tgtEl>
                                          <p:spTgt spid="686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8" dur="3000"/>
                                        <p:tgtEl>
                                          <p:spTgt spid="686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1" dur="3000"/>
                                        <p:tgtEl>
                                          <p:spTgt spid="686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4" dur="3000"/>
                                        <p:tgtEl>
                                          <p:spTgt spid="686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7" dur="3000"/>
                                        <p:tgtEl>
                                          <p:spTgt spid="686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0" dur="3000"/>
                                        <p:tgtEl>
                                          <p:spTgt spid="686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3" dur="3000"/>
                                        <p:tgtEl>
                                          <p:spTgt spid="68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6" dur="3000"/>
                                        <p:tgtEl>
                                          <p:spTgt spid="68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9" dur="3000"/>
                                        <p:tgtEl>
                                          <p:spTgt spid="68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2" dur="3000"/>
                                        <p:tgtEl>
                                          <p:spTgt spid="68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5" dur="3000"/>
                                        <p:tgtEl>
                                          <p:spTgt spid="686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8" dur="3000"/>
                                        <p:tgtEl>
                                          <p:spTgt spid="68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1" dur="3000"/>
                                        <p:tgtEl>
                                          <p:spTgt spid="686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4" dur="3000"/>
                                        <p:tgtEl>
                                          <p:spTgt spid="68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7" dur="3000"/>
                                        <p:tgtEl>
                                          <p:spTgt spid="68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0" dur="3000"/>
                                        <p:tgtEl>
                                          <p:spTgt spid="68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3" dur="3000"/>
                                        <p:tgtEl>
                                          <p:spTgt spid="686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6" dur="3000"/>
                                        <p:tgtEl>
                                          <p:spTgt spid="686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9" dur="3000"/>
                                        <p:tgtEl>
                                          <p:spTgt spid="68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2" dur="3000"/>
                                        <p:tgtEl>
                                          <p:spTgt spid="686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5" dur="3000"/>
                                        <p:tgtEl>
                                          <p:spTgt spid="68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8" dur="3000"/>
                                        <p:tgtEl>
                                          <p:spTgt spid="68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1" dur="3000"/>
                                        <p:tgtEl>
                                          <p:spTgt spid="68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4" dur="3000"/>
                                        <p:tgtEl>
                                          <p:spTgt spid="68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7" dur="3000"/>
                                        <p:tgtEl>
                                          <p:spTgt spid="68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0" dur="3000"/>
                                        <p:tgtEl>
                                          <p:spTgt spid="68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1" presetID="6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3" dur="3000"/>
                                        <p:tgtEl>
                                          <p:spTgt spid="68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6" dur="3000"/>
                                        <p:tgtEl>
                                          <p:spTgt spid="68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9" dur="3000"/>
                                        <p:tgtEl>
                                          <p:spTgt spid="68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2" dur="3000"/>
                                        <p:tgtEl>
                                          <p:spTgt spid="68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5" dur="3000"/>
                                        <p:tgtEl>
                                          <p:spTgt spid="68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8" dur="3000"/>
                                        <p:tgtEl>
                                          <p:spTgt spid="68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1" dur="3000"/>
                                        <p:tgtEl>
                                          <p:spTgt spid="68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4" dur="3000"/>
                                        <p:tgtEl>
                                          <p:spTgt spid="68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7" dur="3000"/>
                                        <p:tgtEl>
                                          <p:spTgt spid="68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0" dur="3000"/>
                                        <p:tgtEl>
                                          <p:spTgt spid="686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3" dur="3000"/>
                                        <p:tgtEl>
                                          <p:spTgt spid="68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6" dur="3000"/>
                                        <p:tgtEl>
                                          <p:spTgt spid="68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9" dur="3000"/>
                                        <p:tgtEl>
                                          <p:spTgt spid="68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2" dur="3000"/>
                                        <p:tgtEl>
                                          <p:spTgt spid="68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5" dur="3000"/>
                                        <p:tgtEl>
                                          <p:spTgt spid="68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8" dur="3000"/>
                                        <p:tgtEl>
                                          <p:spTgt spid="68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1" dur="3000"/>
                                        <p:tgtEl>
                                          <p:spTgt spid="68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4" dur="3000"/>
                                        <p:tgtEl>
                                          <p:spTgt spid="686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7" dur="3000"/>
                                        <p:tgtEl>
                                          <p:spTgt spid="68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0" dur="3000"/>
                                        <p:tgtEl>
                                          <p:spTgt spid="68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3" dur="3000"/>
                                        <p:tgtEl>
                                          <p:spTgt spid="68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6" dur="3000"/>
                                        <p:tgtEl>
                                          <p:spTgt spid="68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9" dur="3000"/>
                                        <p:tgtEl>
                                          <p:spTgt spid="686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2" dur="3000"/>
                                        <p:tgtEl>
                                          <p:spTgt spid="686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5" dur="3000"/>
                                        <p:tgtEl>
                                          <p:spTgt spid="686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8" dur="3000"/>
                                        <p:tgtEl>
                                          <p:spTgt spid="686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1" dur="3000"/>
                                        <p:tgtEl>
                                          <p:spTgt spid="68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4" dur="3000"/>
                                        <p:tgtEl>
                                          <p:spTgt spid="68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7" dur="3000"/>
                                        <p:tgtEl>
                                          <p:spTgt spid="68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0" dur="3000"/>
                                        <p:tgtEl>
                                          <p:spTgt spid="68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3" dur="3000"/>
                                        <p:tgtEl>
                                          <p:spTgt spid="686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6" dur="3000"/>
                                        <p:tgtEl>
                                          <p:spTgt spid="68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9" dur="3000"/>
                                        <p:tgtEl>
                                          <p:spTgt spid="68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2" dur="3000"/>
                                        <p:tgtEl>
                                          <p:spTgt spid="686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5" dur="3000"/>
                                        <p:tgtEl>
                                          <p:spTgt spid="686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8" dur="3000"/>
                                        <p:tgtEl>
                                          <p:spTgt spid="686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1" dur="3000"/>
                                        <p:tgtEl>
                                          <p:spTgt spid="68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4" dur="3000"/>
                                        <p:tgtEl>
                                          <p:spTgt spid="686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7" dur="3000"/>
                                        <p:tgtEl>
                                          <p:spTgt spid="686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0" dur="3000"/>
                                        <p:tgtEl>
                                          <p:spTgt spid="686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3" dur="3000"/>
                                        <p:tgtEl>
                                          <p:spTgt spid="686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6" dur="3000"/>
                                        <p:tgtEl>
                                          <p:spTgt spid="686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9" dur="3000"/>
                                        <p:tgtEl>
                                          <p:spTgt spid="686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2" dur="3000"/>
                                        <p:tgtEl>
                                          <p:spTgt spid="686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5" dur="3000"/>
                                        <p:tgtEl>
                                          <p:spTgt spid="68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8" dur="3000"/>
                                        <p:tgtEl>
                                          <p:spTgt spid="68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1" dur="3000"/>
                                        <p:tgtEl>
                                          <p:spTgt spid="686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4" dur="3000"/>
                                        <p:tgtEl>
                                          <p:spTgt spid="686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5" presetID="6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7" dur="3000"/>
                                        <p:tgtEl>
                                          <p:spTgt spid="68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0" dur="3000"/>
                                        <p:tgtEl>
                                          <p:spTgt spid="686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3" dur="3000"/>
                                        <p:tgtEl>
                                          <p:spTgt spid="686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6" dur="3000"/>
                                        <p:tgtEl>
                                          <p:spTgt spid="686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9" dur="3000"/>
                                        <p:tgtEl>
                                          <p:spTgt spid="686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2" dur="3000"/>
                                        <p:tgtEl>
                                          <p:spTgt spid="686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5" dur="3000"/>
                                        <p:tgtEl>
                                          <p:spTgt spid="686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8" dur="3000"/>
                                        <p:tgtEl>
                                          <p:spTgt spid="686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1" dur="3000"/>
                                        <p:tgtEl>
                                          <p:spTgt spid="686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4" dur="3000"/>
                                        <p:tgtEl>
                                          <p:spTgt spid="686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7" dur="3000"/>
                                        <p:tgtEl>
                                          <p:spTgt spid="68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0" dur="3000"/>
                                        <p:tgtEl>
                                          <p:spTgt spid="68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3" dur="3000"/>
                                        <p:tgtEl>
                                          <p:spTgt spid="68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6" dur="3000"/>
                                        <p:tgtEl>
                                          <p:spTgt spid="68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9" dur="3000"/>
                                        <p:tgtEl>
                                          <p:spTgt spid="68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2" dur="3000"/>
                                        <p:tgtEl>
                                          <p:spTgt spid="68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5" dur="3000"/>
                                        <p:tgtEl>
                                          <p:spTgt spid="68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8" dur="3000"/>
                                        <p:tgtEl>
                                          <p:spTgt spid="68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1" dur="3000"/>
                                        <p:tgtEl>
                                          <p:spTgt spid="68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4" dur="3000"/>
                                        <p:tgtEl>
                                          <p:spTgt spid="68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7" dur="3000"/>
                                        <p:tgtEl>
                                          <p:spTgt spid="68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0" dur="3000"/>
                                        <p:tgtEl>
                                          <p:spTgt spid="68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3" dur="3000"/>
                                        <p:tgtEl>
                                          <p:spTgt spid="68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6" dur="3000"/>
                                        <p:tgtEl>
                                          <p:spTgt spid="68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9" dur="3000"/>
                                        <p:tgtEl>
                                          <p:spTgt spid="68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2" dur="3000"/>
                                        <p:tgtEl>
                                          <p:spTgt spid="68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5" dur="3000"/>
                                        <p:tgtEl>
                                          <p:spTgt spid="68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8" dur="3000"/>
                                        <p:tgtEl>
                                          <p:spTgt spid="68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1" dur="3000"/>
                                        <p:tgtEl>
                                          <p:spTgt spid="68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4" dur="3000"/>
                                        <p:tgtEl>
                                          <p:spTgt spid="68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7" dur="3000"/>
                                        <p:tgtEl>
                                          <p:spTgt spid="68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0" dur="3000"/>
                                        <p:tgtEl>
                                          <p:spTgt spid="68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3" dur="3000"/>
                                        <p:tgtEl>
                                          <p:spTgt spid="68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6" dur="3000"/>
                                        <p:tgtEl>
                                          <p:spTgt spid="68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9" dur="3000"/>
                                        <p:tgtEl>
                                          <p:spTgt spid="68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2" dur="3000"/>
                                        <p:tgtEl>
                                          <p:spTgt spid="68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5" dur="3000"/>
                                        <p:tgtEl>
                                          <p:spTgt spid="68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8" dur="3000"/>
                                        <p:tgtEl>
                                          <p:spTgt spid="68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1" dur="3000"/>
                                        <p:tgtEl>
                                          <p:spTgt spid="68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4" dur="3000"/>
                                        <p:tgtEl>
                                          <p:spTgt spid="68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7" dur="3000"/>
                                        <p:tgtEl>
                                          <p:spTgt spid="68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0" dur="3000"/>
                                        <p:tgtEl>
                                          <p:spTgt spid="68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3" dur="3000"/>
                                        <p:tgtEl>
                                          <p:spTgt spid="68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6" dur="3000"/>
                                        <p:tgtEl>
                                          <p:spTgt spid="68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9" dur="3000"/>
                                        <p:tgtEl>
                                          <p:spTgt spid="68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2" dur="3000"/>
                                        <p:tgtEl>
                                          <p:spTgt spid="68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5" dur="3000"/>
                                        <p:tgtEl>
                                          <p:spTgt spid="68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8" dur="3000"/>
                                        <p:tgtEl>
                                          <p:spTgt spid="68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1" dur="3000"/>
                                        <p:tgtEl>
                                          <p:spTgt spid="68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2" presetID="6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4" dur="3000"/>
                                        <p:tgtEl>
                                          <p:spTgt spid="68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7" dur="3000"/>
                                        <p:tgtEl>
                                          <p:spTgt spid="68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0" dur="3000"/>
                                        <p:tgtEl>
                                          <p:spTgt spid="68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3" dur="3000"/>
                                        <p:tgtEl>
                                          <p:spTgt spid="68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6" dur="3000"/>
                                        <p:tgtEl>
                                          <p:spTgt spid="68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9" dur="3000"/>
                                        <p:tgtEl>
                                          <p:spTgt spid="68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2" dur="3000"/>
                                        <p:tgtEl>
                                          <p:spTgt spid="686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5" dur="3000"/>
                                        <p:tgtEl>
                                          <p:spTgt spid="68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8" dur="3000"/>
                                        <p:tgtEl>
                                          <p:spTgt spid="68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1" dur="3000"/>
                                        <p:tgtEl>
                                          <p:spTgt spid="6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4" dur="3000"/>
                                        <p:tgtEl>
                                          <p:spTgt spid="686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7" dur="3000"/>
                                        <p:tgtEl>
                                          <p:spTgt spid="6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0" dur="3000"/>
                                        <p:tgtEl>
                                          <p:spTgt spid="68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3" dur="3000"/>
                                        <p:tgtEl>
                                          <p:spTgt spid="686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6" dur="3000"/>
                                        <p:tgtEl>
                                          <p:spTgt spid="68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9" dur="3000"/>
                                        <p:tgtEl>
                                          <p:spTgt spid="686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2" dur="3000"/>
                                        <p:tgtEl>
                                          <p:spTgt spid="68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5" dur="3000"/>
                                        <p:tgtEl>
                                          <p:spTgt spid="686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8" dur="3000"/>
                                        <p:tgtEl>
                                          <p:spTgt spid="686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1" dur="3000"/>
                                        <p:tgtEl>
                                          <p:spTgt spid="68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4" dur="3000"/>
                                        <p:tgtEl>
                                          <p:spTgt spid="68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7" dur="3000"/>
                                        <p:tgtEl>
                                          <p:spTgt spid="68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0" dur="3000"/>
                                        <p:tgtEl>
                                          <p:spTgt spid="686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3" dur="3000"/>
                                        <p:tgtEl>
                                          <p:spTgt spid="686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6" dur="3000"/>
                                        <p:tgtEl>
                                          <p:spTgt spid="68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9" dur="3000"/>
                                        <p:tgtEl>
                                          <p:spTgt spid="68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2" dur="3000"/>
                                        <p:tgtEl>
                                          <p:spTgt spid="68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5" dur="3000"/>
                                        <p:tgtEl>
                                          <p:spTgt spid="68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8" dur="3000"/>
                                        <p:tgtEl>
                                          <p:spTgt spid="68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1" dur="3000"/>
                                        <p:tgtEl>
                                          <p:spTgt spid="68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4" dur="3000"/>
                                        <p:tgtEl>
                                          <p:spTgt spid="68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7" dur="3000"/>
                                        <p:tgtEl>
                                          <p:spTgt spid="68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0" dur="3000"/>
                                        <p:tgtEl>
                                          <p:spTgt spid="68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3" dur="3000"/>
                                        <p:tgtEl>
                                          <p:spTgt spid="68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6" dur="3000"/>
                                        <p:tgtEl>
                                          <p:spTgt spid="68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9" dur="3000"/>
                                        <p:tgtEl>
                                          <p:spTgt spid="68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2" dur="3000"/>
                                        <p:tgtEl>
                                          <p:spTgt spid="68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5" dur="3000"/>
                                        <p:tgtEl>
                                          <p:spTgt spid="68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8" dur="3000"/>
                                        <p:tgtEl>
                                          <p:spTgt spid="68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1" dur="1000"/>
                                        <p:tgtEl>
                                          <p:spTgt spid="68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2" presetID="6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4" dur="1000"/>
                                        <p:tgtEl>
                                          <p:spTgt spid="68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7" dur="1000"/>
                                        <p:tgtEl>
                                          <p:spTgt spid="68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0" dur="1000"/>
                                        <p:tgtEl>
                                          <p:spTgt spid="68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3" dur="1000"/>
                                        <p:tgtEl>
                                          <p:spTgt spid="68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6" dur="1000"/>
                                        <p:tgtEl>
                                          <p:spTgt spid="68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9" dur="1000"/>
                                        <p:tgtEl>
                                          <p:spTgt spid="68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2" dur="1000"/>
                                        <p:tgtEl>
                                          <p:spTgt spid="68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5" dur="1000"/>
                                        <p:tgtEl>
                                          <p:spTgt spid="68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8" dur="1000"/>
                                        <p:tgtEl>
                                          <p:spTgt spid="68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1" dur="1000"/>
                                        <p:tgtEl>
                                          <p:spTgt spid="68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4" dur="1000"/>
                                        <p:tgtEl>
                                          <p:spTgt spid="68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7" dur="1000"/>
                                        <p:tgtEl>
                                          <p:spTgt spid="68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0" dur="1000"/>
                                        <p:tgtEl>
                                          <p:spTgt spid="68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3" dur="1000"/>
                                        <p:tgtEl>
                                          <p:spTgt spid="68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6" dur="1000"/>
                                        <p:tgtEl>
                                          <p:spTgt spid="68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9" dur="1000"/>
                                        <p:tgtEl>
                                          <p:spTgt spid="68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2" dur="1000"/>
                                        <p:tgtEl>
                                          <p:spTgt spid="68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5" dur="1000"/>
                                        <p:tgtEl>
                                          <p:spTgt spid="68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8" dur="1000"/>
                                        <p:tgtEl>
                                          <p:spTgt spid="68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1" dur="1000"/>
                                        <p:tgtEl>
                                          <p:spTgt spid="68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4" dur="1000"/>
                                        <p:tgtEl>
                                          <p:spTgt spid="68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7" dur="1000"/>
                                        <p:tgtEl>
                                          <p:spTgt spid="68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0" dur="1000"/>
                                        <p:tgtEl>
                                          <p:spTgt spid="68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3" dur="1000"/>
                                        <p:tgtEl>
                                          <p:spTgt spid="68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6" dur="1000"/>
                                        <p:tgtEl>
                                          <p:spTgt spid="68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9" dur="1000"/>
                                        <p:tgtEl>
                                          <p:spTgt spid="68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2" dur="1000"/>
                                        <p:tgtEl>
                                          <p:spTgt spid="68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5" dur="1000"/>
                                        <p:tgtEl>
                                          <p:spTgt spid="686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8" dur="1000"/>
                                        <p:tgtEl>
                                          <p:spTgt spid="68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1" dur="1000"/>
                                        <p:tgtEl>
                                          <p:spTgt spid="68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4" dur="1000"/>
                                        <p:tgtEl>
                                          <p:spTgt spid="68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7" dur="1000"/>
                                        <p:tgtEl>
                                          <p:spTgt spid="68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0" dur="1000"/>
                                        <p:tgtEl>
                                          <p:spTgt spid="68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3" dur="1000"/>
                                        <p:tgtEl>
                                          <p:spTgt spid="68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6" dur="1000"/>
                                        <p:tgtEl>
                                          <p:spTgt spid="68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9" dur="1000"/>
                                        <p:tgtEl>
                                          <p:spTgt spid="68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2" dur="1000"/>
                                        <p:tgtEl>
                                          <p:spTgt spid="68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5" dur="1000"/>
                                        <p:tgtEl>
                                          <p:spTgt spid="68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8" dur="1000"/>
                                        <p:tgtEl>
                                          <p:spTgt spid="68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1" dur="1000"/>
                                        <p:tgtEl>
                                          <p:spTgt spid="68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4" dur="1000"/>
                                        <p:tgtEl>
                                          <p:spTgt spid="68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7" dur="1000"/>
                                        <p:tgtEl>
                                          <p:spTgt spid="68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0" dur="1000"/>
                                        <p:tgtEl>
                                          <p:spTgt spid="68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3" dur="1000"/>
                                        <p:tgtEl>
                                          <p:spTgt spid="68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6" dur="1000"/>
                                        <p:tgtEl>
                                          <p:spTgt spid="68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9" dur="1000"/>
                                        <p:tgtEl>
                                          <p:spTgt spid="68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2" dur="1000"/>
                                        <p:tgtEl>
                                          <p:spTgt spid="686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5" dur="1000"/>
                                        <p:tgtEl>
                                          <p:spTgt spid="686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8" dur="3000"/>
                                        <p:tgtEl>
                                          <p:spTgt spid="68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9" presetID="6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1" dur="3000"/>
                                        <p:tgtEl>
                                          <p:spTgt spid="68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4" dur="3000"/>
                                        <p:tgtEl>
                                          <p:spTgt spid="68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7" dur="3000"/>
                                        <p:tgtEl>
                                          <p:spTgt spid="68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0" dur="3000"/>
                                        <p:tgtEl>
                                          <p:spTgt spid="68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3" dur="3000"/>
                                        <p:tgtEl>
                                          <p:spTgt spid="68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6" dur="3000"/>
                                        <p:tgtEl>
                                          <p:spTgt spid="68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9" dur="3000"/>
                                        <p:tgtEl>
                                          <p:spTgt spid="68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2" dur="3000"/>
                                        <p:tgtEl>
                                          <p:spTgt spid="68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5" dur="3000"/>
                                        <p:tgtEl>
                                          <p:spTgt spid="68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8" dur="3000"/>
                                        <p:tgtEl>
                                          <p:spTgt spid="68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1" dur="3000"/>
                                        <p:tgtEl>
                                          <p:spTgt spid="68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4" dur="3000"/>
                                        <p:tgtEl>
                                          <p:spTgt spid="68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7" dur="3000"/>
                                        <p:tgtEl>
                                          <p:spTgt spid="68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0" dur="3000"/>
                                        <p:tgtEl>
                                          <p:spTgt spid="68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3" dur="3000"/>
                                        <p:tgtEl>
                                          <p:spTgt spid="68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6" dur="3000"/>
                                        <p:tgtEl>
                                          <p:spTgt spid="68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9" dur="3000"/>
                                        <p:tgtEl>
                                          <p:spTgt spid="68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2" dur="3000"/>
                                        <p:tgtEl>
                                          <p:spTgt spid="68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5" dur="3000"/>
                                        <p:tgtEl>
                                          <p:spTgt spid="68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8" dur="3000"/>
                                        <p:tgtEl>
                                          <p:spTgt spid="68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1" dur="3000"/>
                                        <p:tgtEl>
                                          <p:spTgt spid="68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4" dur="3000"/>
                                        <p:tgtEl>
                                          <p:spTgt spid="68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7" dur="3000"/>
                                        <p:tgtEl>
                                          <p:spTgt spid="68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0" dur="3000"/>
                                        <p:tgtEl>
                                          <p:spTgt spid="68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3" dur="3000"/>
                                        <p:tgtEl>
                                          <p:spTgt spid="68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6" dur="3000"/>
                                        <p:tgtEl>
                                          <p:spTgt spid="68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9" dur="3000"/>
                                        <p:tgtEl>
                                          <p:spTgt spid="68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2" dur="3000"/>
                                        <p:tgtEl>
                                          <p:spTgt spid="686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5" dur="3000"/>
                                        <p:tgtEl>
                                          <p:spTgt spid="68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8" dur="3000"/>
                                        <p:tgtEl>
                                          <p:spTgt spid="68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1" dur="3000"/>
                                        <p:tgtEl>
                                          <p:spTgt spid="68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4" dur="3000"/>
                                        <p:tgtEl>
                                          <p:spTgt spid="68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7" dur="3000"/>
                                        <p:tgtEl>
                                          <p:spTgt spid="68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0" dur="3000"/>
                                        <p:tgtEl>
                                          <p:spTgt spid="68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3" dur="3000"/>
                                        <p:tgtEl>
                                          <p:spTgt spid="68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6" dur="3000"/>
                                        <p:tgtEl>
                                          <p:spTgt spid="68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9" dur="3000"/>
                                        <p:tgtEl>
                                          <p:spTgt spid="68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2" dur="3000"/>
                                        <p:tgtEl>
                                          <p:spTgt spid="68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5" dur="3000"/>
                                        <p:tgtEl>
                                          <p:spTgt spid="68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8" dur="3000"/>
                                        <p:tgtEl>
                                          <p:spTgt spid="68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1" dur="3000"/>
                                        <p:tgtEl>
                                          <p:spTgt spid="68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4" dur="3000"/>
                                        <p:tgtEl>
                                          <p:spTgt spid="68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7" dur="3000"/>
                                        <p:tgtEl>
                                          <p:spTgt spid="68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0" dur="3000"/>
                                        <p:tgtEl>
                                          <p:spTgt spid="686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3" dur="3000"/>
                                        <p:tgtEl>
                                          <p:spTgt spid="686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6" dur="3000"/>
                                        <p:tgtEl>
                                          <p:spTgt spid="686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9" dur="3000"/>
                                        <p:tgtEl>
                                          <p:spTgt spid="686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2" dur="3000"/>
                                        <p:tgtEl>
                                          <p:spTgt spid="686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5" dur="3000"/>
                                        <p:tgtEl>
                                          <p:spTgt spid="68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6" presetID="6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8" dur="3000"/>
                                        <p:tgtEl>
                                          <p:spTgt spid="68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1" dur="3000"/>
                                        <p:tgtEl>
                                          <p:spTgt spid="68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4" dur="3000"/>
                                        <p:tgtEl>
                                          <p:spTgt spid="68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7" dur="3000"/>
                                        <p:tgtEl>
                                          <p:spTgt spid="68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0" dur="3000"/>
                                        <p:tgtEl>
                                          <p:spTgt spid="68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3" dur="3000"/>
                                        <p:tgtEl>
                                          <p:spTgt spid="68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6" dur="3000"/>
                                        <p:tgtEl>
                                          <p:spTgt spid="68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9" dur="3000"/>
                                        <p:tgtEl>
                                          <p:spTgt spid="68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2" dur="3000"/>
                                        <p:tgtEl>
                                          <p:spTgt spid="68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5" dur="3000"/>
                                        <p:tgtEl>
                                          <p:spTgt spid="686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8" dur="3000"/>
                                        <p:tgtEl>
                                          <p:spTgt spid="686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91" dur="3000"/>
                                        <p:tgtEl>
                                          <p:spTgt spid="686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94" dur="3000"/>
                                        <p:tgtEl>
                                          <p:spTgt spid="686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97" dur="3000"/>
                                        <p:tgtEl>
                                          <p:spTgt spid="686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0" dur="3000"/>
                                        <p:tgtEl>
                                          <p:spTgt spid="686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3" dur="3000"/>
                                        <p:tgtEl>
                                          <p:spTgt spid="686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6" dur="3000"/>
                                        <p:tgtEl>
                                          <p:spTgt spid="68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9" dur="3000"/>
                                        <p:tgtEl>
                                          <p:spTgt spid="686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2" dur="3000"/>
                                        <p:tgtEl>
                                          <p:spTgt spid="68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5" dur="3000"/>
                                        <p:tgtEl>
                                          <p:spTgt spid="686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8" dur="3000"/>
                                        <p:tgtEl>
                                          <p:spTgt spid="686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1" dur="3000"/>
                                        <p:tgtEl>
                                          <p:spTgt spid="686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4" dur="3000"/>
                                        <p:tgtEl>
                                          <p:spTgt spid="686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7" dur="3000"/>
                                        <p:tgtEl>
                                          <p:spTgt spid="686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0" dur="3000"/>
                                        <p:tgtEl>
                                          <p:spTgt spid="686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3" dur="3000"/>
                                        <p:tgtEl>
                                          <p:spTgt spid="686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6" dur="3000"/>
                                        <p:tgtEl>
                                          <p:spTgt spid="686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9" dur="3000"/>
                                        <p:tgtEl>
                                          <p:spTgt spid="686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2" dur="3000"/>
                                        <p:tgtEl>
                                          <p:spTgt spid="686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5" dur="3000"/>
                                        <p:tgtEl>
                                          <p:spTgt spid="686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8" dur="3000"/>
                                        <p:tgtEl>
                                          <p:spTgt spid="686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9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1" dur="3000"/>
                                        <p:tgtEl>
                                          <p:spTgt spid="686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2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4" dur="3000"/>
                                        <p:tgtEl>
                                          <p:spTgt spid="68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7" dur="3000"/>
                                        <p:tgtEl>
                                          <p:spTgt spid="68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0" dur="3000"/>
                                        <p:tgtEl>
                                          <p:spTgt spid="68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3" dur="3000"/>
                                        <p:tgtEl>
                                          <p:spTgt spid="68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4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6" dur="3000"/>
                                        <p:tgtEl>
                                          <p:spTgt spid="68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9" dur="3000"/>
                                        <p:tgtEl>
                                          <p:spTgt spid="68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2" dur="3000"/>
                                        <p:tgtEl>
                                          <p:spTgt spid="686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5" dur="3000"/>
                                        <p:tgtEl>
                                          <p:spTgt spid="68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6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8" dur="3000"/>
                                        <p:tgtEl>
                                          <p:spTgt spid="686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80" dur="63818" fill="hold"/>
                                        <p:tgtEl>
                                          <p:spTgt spid="6865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8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6541"/>
                </p:tgtEl>
              </p:cMediaNode>
            </p:audio>
          </p:childTnLst>
        </p:cTn>
      </p:par>
    </p:tnLst>
    <p:bldLst>
      <p:bldP spid="686082" grpId="0" animBg="1"/>
      <p:bldP spid="686083" grpId="0" animBg="1"/>
      <p:bldP spid="686084" grpId="0" animBg="1"/>
      <p:bldP spid="686085" grpId="0" animBg="1"/>
      <p:bldP spid="686086" grpId="0" animBg="1"/>
      <p:bldP spid="686087" grpId="0" animBg="1"/>
      <p:bldP spid="686088" grpId="0" animBg="1"/>
      <p:bldP spid="686089" grpId="0" animBg="1"/>
      <p:bldP spid="686090" grpId="0" animBg="1"/>
      <p:bldP spid="686091" grpId="0" animBg="1"/>
      <p:bldP spid="686092" grpId="0" animBg="1"/>
      <p:bldP spid="686093" grpId="0" animBg="1"/>
      <p:bldP spid="686094" grpId="0" animBg="1"/>
      <p:bldP spid="686095" grpId="0" animBg="1"/>
      <p:bldP spid="686096" grpId="0" animBg="1"/>
      <p:bldP spid="686097" grpId="0" animBg="1"/>
      <p:bldP spid="686098" grpId="0" animBg="1"/>
      <p:bldP spid="686099" grpId="0" animBg="1"/>
      <p:bldP spid="686100" grpId="0" animBg="1"/>
      <p:bldP spid="686101" grpId="0" animBg="1"/>
      <p:bldP spid="686102" grpId="0" animBg="1"/>
      <p:bldP spid="686103" grpId="0" animBg="1"/>
      <p:bldP spid="686104" grpId="0" animBg="1"/>
      <p:bldP spid="686105" grpId="0" animBg="1"/>
      <p:bldP spid="686106" grpId="0" animBg="1"/>
      <p:bldP spid="686107" grpId="0" animBg="1"/>
      <p:bldP spid="686109" grpId="0" animBg="1"/>
      <p:bldP spid="686110" grpId="0" animBg="1"/>
      <p:bldP spid="686111" grpId="0" animBg="1"/>
      <p:bldP spid="686112" grpId="0" animBg="1"/>
      <p:bldP spid="686113" grpId="0" animBg="1"/>
      <p:bldP spid="686114" grpId="0" animBg="1"/>
      <p:bldP spid="686115" grpId="0" animBg="1"/>
      <p:bldP spid="686116" grpId="0" animBg="1"/>
      <p:bldP spid="686117" grpId="0" animBg="1"/>
      <p:bldP spid="686118" grpId="0" animBg="1"/>
      <p:bldP spid="686119" grpId="0" animBg="1"/>
      <p:bldP spid="686120" grpId="0" animBg="1"/>
      <p:bldP spid="686121" grpId="0" animBg="1"/>
      <p:bldP spid="686122" grpId="0" animBg="1"/>
      <p:bldP spid="686123" grpId="0" animBg="1"/>
      <p:bldP spid="686124" grpId="0" animBg="1"/>
      <p:bldP spid="686125" grpId="0" animBg="1"/>
      <p:bldP spid="686126" grpId="0" animBg="1"/>
      <p:bldP spid="686127" grpId="0" animBg="1"/>
      <p:bldP spid="686128" grpId="0" animBg="1"/>
      <p:bldP spid="686129" grpId="0" animBg="1"/>
      <p:bldP spid="686130" grpId="0" animBg="1"/>
      <p:bldP spid="686131" grpId="0" animBg="1"/>
      <p:bldP spid="686132" grpId="0" animBg="1"/>
      <p:bldP spid="686133" grpId="0" animBg="1"/>
      <p:bldP spid="686134" grpId="0" animBg="1"/>
      <p:bldP spid="686135" grpId="0" animBg="1"/>
      <p:bldP spid="686136" grpId="0" animBg="1"/>
      <p:bldP spid="686137" grpId="0" animBg="1"/>
      <p:bldP spid="686138" grpId="0" animBg="1"/>
      <p:bldP spid="686139" grpId="0" animBg="1"/>
      <p:bldP spid="686140" grpId="0" animBg="1"/>
      <p:bldP spid="686141" grpId="0" animBg="1"/>
      <p:bldP spid="686142" grpId="0" animBg="1"/>
      <p:bldP spid="686143" grpId="0" animBg="1"/>
      <p:bldP spid="686144" grpId="0" animBg="1"/>
      <p:bldP spid="686145" grpId="0" animBg="1"/>
      <p:bldP spid="686146" grpId="0" animBg="1"/>
      <p:bldP spid="686147" grpId="0" animBg="1"/>
      <p:bldP spid="686148" grpId="0" animBg="1"/>
      <p:bldP spid="686149" grpId="0" animBg="1"/>
      <p:bldP spid="686150" grpId="0" animBg="1"/>
      <p:bldP spid="686151" grpId="0" animBg="1"/>
      <p:bldP spid="686152" grpId="0" animBg="1"/>
      <p:bldP spid="686153" grpId="0" animBg="1"/>
      <p:bldP spid="686154" grpId="0" animBg="1"/>
      <p:bldP spid="686155" grpId="0" animBg="1"/>
      <p:bldP spid="686156" grpId="0" animBg="1"/>
      <p:bldP spid="686157" grpId="0" animBg="1"/>
      <p:bldP spid="686158" grpId="0" animBg="1"/>
      <p:bldP spid="686159" grpId="0" animBg="1"/>
      <p:bldP spid="686161" grpId="0" animBg="1"/>
      <p:bldP spid="686162" grpId="0" animBg="1"/>
      <p:bldP spid="686163" grpId="0" animBg="1"/>
      <p:bldP spid="686164" grpId="0" animBg="1"/>
      <p:bldP spid="686165" grpId="0" animBg="1"/>
      <p:bldP spid="686166" grpId="0" animBg="1"/>
      <p:bldP spid="686167" grpId="0" animBg="1"/>
      <p:bldP spid="686168" grpId="0" animBg="1"/>
      <p:bldP spid="686169" grpId="0" animBg="1"/>
      <p:bldP spid="686170" grpId="0" animBg="1"/>
      <p:bldP spid="686171" grpId="0" animBg="1"/>
      <p:bldP spid="686172" grpId="0" animBg="1"/>
      <p:bldP spid="686173" grpId="0" animBg="1"/>
      <p:bldP spid="686174" grpId="0" animBg="1"/>
      <p:bldP spid="686175" grpId="0" animBg="1"/>
      <p:bldP spid="686176" grpId="0" animBg="1"/>
      <p:bldP spid="686177" grpId="0" animBg="1"/>
      <p:bldP spid="686178" grpId="0" animBg="1"/>
      <p:bldP spid="686179" grpId="0" animBg="1"/>
      <p:bldP spid="686180" grpId="0" animBg="1"/>
      <p:bldP spid="686181" grpId="0" animBg="1"/>
      <p:bldP spid="686182" grpId="0" animBg="1"/>
      <p:bldP spid="686183" grpId="0" animBg="1"/>
      <p:bldP spid="686184" grpId="0" animBg="1"/>
      <p:bldP spid="686185" grpId="0" animBg="1"/>
      <p:bldP spid="686186" grpId="0" animBg="1"/>
      <p:bldP spid="686187" grpId="0" animBg="1"/>
      <p:bldP spid="686188" grpId="0" animBg="1"/>
      <p:bldP spid="686189" grpId="0" animBg="1"/>
      <p:bldP spid="686190" grpId="0" animBg="1"/>
      <p:bldP spid="686191" grpId="0" animBg="1"/>
      <p:bldP spid="686192" grpId="0" animBg="1"/>
      <p:bldP spid="686193" grpId="0" animBg="1"/>
      <p:bldP spid="686194" grpId="0" animBg="1"/>
      <p:bldP spid="686195" grpId="0" animBg="1"/>
      <p:bldP spid="686196" grpId="0" animBg="1"/>
      <p:bldP spid="686197" grpId="0" animBg="1"/>
      <p:bldP spid="686198" grpId="0" animBg="1"/>
      <p:bldP spid="686199" grpId="0" animBg="1"/>
      <p:bldP spid="686200" grpId="0" animBg="1"/>
      <p:bldP spid="686201" grpId="0" animBg="1"/>
      <p:bldP spid="686202" grpId="0" animBg="1"/>
      <p:bldP spid="686203" grpId="0" animBg="1"/>
      <p:bldP spid="686204" grpId="0" animBg="1"/>
      <p:bldP spid="686205" grpId="0" animBg="1"/>
      <p:bldP spid="686206" grpId="0" animBg="1"/>
      <p:bldP spid="686207" grpId="0" animBg="1"/>
      <p:bldP spid="686208" grpId="0" animBg="1"/>
      <p:bldP spid="686209" grpId="0" animBg="1"/>
      <p:bldP spid="686210" grpId="0" animBg="1"/>
      <p:bldP spid="686211" grpId="0" animBg="1"/>
      <p:bldP spid="686213" grpId="0" animBg="1"/>
      <p:bldP spid="686214" grpId="0" animBg="1"/>
      <p:bldP spid="686215" grpId="0" animBg="1"/>
      <p:bldP spid="686216" grpId="0" animBg="1"/>
      <p:bldP spid="686217" grpId="0" animBg="1"/>
      <p:bldP spid="686218" grpId="0" animBg="1"/>
      <p:bldP spid="686219" grpId="0" animBg="1"/>
      <p:bldP spid="686220" grpId="0" animBg="1"/>
      <p:bldP spid="686221" grpId="0" animBg="1"/>
      <p:bldP spid="686222" grpId="0" animBg="1"/>
      <p:bldP spid="686223" grpId="0" animBg="1"/>
      <p:bldP spid="686224" grpId="0" animBg="1"/>
      <p:bldP spid="686225" grpId="0" animBg="1"/>
      <p:bldP spid="686226" grpId="0" animBg="1"/>
      <p:bldP spid="686227" grpId="0" animBg="1"/>
      <p:bldP spid="686228" grpId="0" animBg="1"/>
      <p:bldP spid="686229" grpId="0" animBg="1"/>
      <p:bldP spid="686230" grpId="0" animBg="1"/>
      <p:bldP spid="686231" grpId="0" animBg="1"/>
      <p:bldP spid="686232" grpId="0" animBg="1"/>
      <p:bldP spid="686233" grpId="0" animBg="1"/>
      <p:bldP spid="686234" grpId="0" animBg="1"/>
      <p:bldP spid="686235" grpId="0" animBg="1"/>
      <p:bldP spid="686236" grpId="0" animBg="1"/>
      <p:bldP spid="686237" grpId="0" animBg="1"/>
      <p:bldP spid="686238" grpId="0" animBg="1"/>
      <p:bldP spid="686239" grpId="0" animBg="1"/>
      <p:bldP spid="686240" grpId="0" animBg="1"/>
      <p:bldP spid="686241" grpId="0" animBg="1"/>
      <p:bldP spid="686242" grpId="0" animBg="1"/>
      <p:bldP spid="686243" grpId="0" animBg="1"/>
      <p:bldP spid="686244" grpId="0" animBg="1"/>
      <p:bldP spid="686245" grpId="0" animBg="1"/>
      <p:bldP spid="686246" grpId="0" animBg="1"/>
      <p:bldP spid="686247" grpId="0" animBg="1"/>
      <p:bldP spid="686248" grpId="0" animBg="1"/>
      <p:bldP spid="686249" grpId="0" animBg="1"/>
      <p:bldP spid="686250" grpId="0" animBg="1"/>
      <p:bldP spid="686251" grpId="0" animBg="1"/>
      <p:bldP spid="686252" grpId="0" animBg="1"/>
      <p:bldP spid="686253" grpId="0" animBg="1"/>
      <p:bldP spid="686254" grpId="0" animBg="1"/>
      <p:bldP spid="686255" grpId="0" animBg="1"/>
      <p:bldP spid="686256" grpId="0" animBg="1"/>
      <p:bldP spid="686257" grpId="0" animBg="1"/>
      <p:bldP spid="686258" grpId="0" animBg="1"/>
      <p:bldP spid="686259" grpId="0" animBg="1"/>
      <p:bldP spid="686260" grpId="0" animBg="1"/>
      <p:bldP spid="686261" grpId="0" animBg="1"/>
      <p:bldP spid="686262" grpId="0" animBg="1"/>
      <p:bldP spid="686263" grpId="0" animBg="1"/>
      <p:bldP spid="686265" grpId="0" animBg="1"/>
      <p:bldP spid="686266" grpId="0" animBg="1"/>
      <p:bldP spid="686267" grpId="0" animBg="1"/>
      <p:bldP spid="686268" grpId="0" animBg="1"/>
      <p:bldP spid="686269" grpId="0" animBg="1"/>
      <p:bldP spid="686270" grpId="0" animBg="1"/>
      <p:bldP spid="686271" grpId="0" animBg="1"/>
      <p:bldP spid="686272" grpId="0" animBg="1"/>
      <p:bldP spid="686273" grpId="0" animBg="1"/>
      <p:bldP spid="686274" grpId="0" animBg="1"/>
      <p:bldP spid="686275" grpId="0" animBg="1"/>
      <p:bldP spid="686276" grpId="0" animBg="1"/>
      <p:bldP spid="686277" grpId="0" animBg="1"/>
      <p:bldP spid="686278" grpId="0" animBg="1"/>
      <p:bldP spid="686279" grpId="0" animBg="1"/>
      <p:bldP spid="686280" grpId="0" animBg="1"/>
      <p:bldP spid="686281" grpId="0" animBg="1"/>
      <p:bldP spid="686282" grpId="0" animBg="1"/>
      <p:bldP spid="686283" grpId="0" animBg="1"/>
      <p:bldP spid="686284" grpId="0" animBg="1"/>
      <p:bldP spid="686285" grpId="0" animBg="1"/>
      <p:bldP spid="686286" grpId="0" animBg="1"/>
      <p:bldP spid="686287" grpId="0" animBg="1"/>
      <p:bldP spid="686288" grpId="0" animBg="1"/>
      <p:bldP spid="686289" grpId="0" animBg="1"/>
      <p:bldP spid="686290" grpId="0" animBg="1"/>
      <p:bldP spid="686291" grpId="0" animBg="1"/>
      <p:bldP spid="686292" grpId="0" animBg="1"/>
      <p:bldP spid="686293" grpId="0" animBg="1"/>
      <p:bldP spid="686294" grpId="0" animBg="1"/>
      <p:bldP spid="686295" grpId="0" animBg="1"/>
      <p:bldP spid="686296" grpId="0" animBg="1"/>
      <p:bldP spid="686297" grpId="0" animBg="1"/>
      <p:bldP spid="686298" grpId="0" animBg="1"/>
      <p:bldP spid="686299" grpId="0" animBg="1"/>
      <p:bldP spid="686300" grpId="0" animBg="1"/>
      <p:bldP spid="686301" grpId="0" animBg="1"/>
      <p:bldP spid="686302" grpId="0" animBg="1"/>
      <p:bldP spid="686303" grpId="0" animBg="1"/>
      <p:bldP spid="686304" grpId="0" animBg="1"/>
      <p:bldP spid="686305" grpId="0" animBg="1"/>
      <p:bldP spid="686306" grpId="0" animBg="1"/>
      <p:bldP spid="686307" grpId="0" animBg="1"/>
      <p:bldP spid="686308" grpId="0" animBg="1"/>
      <p:bldP spid="686309" grpId="0" animBg="1"/>
      <p:bldP spid="686310" grpId="0" animBg="1"/>
      <p:bldP spid="686311" grpId="0" animBg="1"/>
      <p:bldP spid="686313" grpId="0" animBg="1"/>
      <p:bldP spid="686314" grpId="0" animBg="1"/>
      <p:bldP spid="686315" grpId="0" animBg="1"/>
      <p:bldP spid="686316" grpId="0" animBg="1"/>
      <p:bldP spid="686317" grpId="0" animBg="1"/>
      <p:bldP spid="686318" grpId="0" animBg="1"/>
      <p:bldP spid="686319" grpId="0" animBg="1"/>
      <p:bldP spid="686320" grpId="0" animBg="1"/>
      <p:bldP spid="686321" grpId="0" animBg="1"/>
      <p:bldP spid="686322" grpId="0" animBg="1"/>
      <p:bldP spid="686323" grpId="0" animBg="1"/>
      <p:bldP spid="686324" grpId="0" animBg="1"/>
      <p:bldP spid="686325" grpId="0" animBg="1"/>
      <p:bldP spid="686326" grpId="0" animBg="1"/>
      <p:bldP spid="686327" grpId="0" animBg="1"/>
      <p:bldP spid="686328" grpId="0" animBg="1"/>
      <p:bldP spid="686329" grpId="0" animBg="1"/>
      <p:bldP spid="686330" grpId="0" animBg="1"/>
      <p:bldP spid="686331" grpId="0" animBg="1"/>
      <p:bldP spid="686332" grpId="0" animBg="1"/>
      <p:bldP spid="686333" grpId="0" animBg="1"/>
      <p:bldP spid="686334" grpId="0" animBg="1"/>
      <p:bldP spid="686335" grpId="0" animBg="1"/>
      <p:bldP spid="686336" grpId="0" animBg="1"/>
      <p:bldP spid="686337" grpId="0" animBg="1"/>
      <p:bldP spid="686338" grpId="0" animBg="1"/>
      <p:bldP spid="686339" grpId="0" animBg="1"/>
      <p:bldP spid="686340" grpId="0" animBg="1"/>
      <p:bldP spid="686341" grpId="0" animBg="1"/>
      <p:bldP spid="686342" grpId="0" animBg="1"/>
      <p:bldP spid="686343" grpId="0" animBg="1"/>
      <p:bldP spid="686344" grpId="0" animBg="1"/>
      <p:bldP spid="686345" grpId="0" animBg="1"/>
      <p:bldP spid="686346" grpId="0" animBg="1"/>
      <p:bldP spid="686347" grpId="0" animBg="1"/>
      <p:bldP spid="686348" grpId="0" animBg="1"/>
      <p:bldP spid="686349" grpId="0" animBg="1"/>
      <p:bldP spid="686350" grpId="0" animBg="1"/>
      <p:bldP spid="686351" grpId="0" animBg="1"/>
      <p:bldP spid="686352" grpId="0" animBg="1"/>
      <p:bldP spid="686353" grpId="0" animBg="1"/>
      <p:bldP spid="686354" grpId="0" animBg="1"/>
      <p:bldP spid="686355" grpId="0" animBg="1"/>
      <p:bldP spid="686356" grpId="0" animBg="1"/>
      <p:bldP spid="686357" grpId="0" animBg="1"/>
      <p:bldP spid="686358" grpId="0" animBg="1"/>
      <p:bldP spid="686359" grpId="0" animBg="1"/>
      <p:bldP spid="686360" grpId="0" animBg="1"/>
      <p:bldP spid="686362" grpId="0" animBg="1"/>
      <p:bldP spid="686363" grpId="0" animBg="1"/>
      <p:bldP spid="686364" grpId="0" animBg="1"/>
      <p:bldP spid="686365" grpId="0" animBg="1"/>
      <p:bldP spid="686366" grpId="0" animBg="1"/>
      <p:bldP spid="686367" grpId="0" animBg="1"/>
      <p:bldP spid="686368" grpId="0" animBg="1"/>
      <p:bldP spid="686369" grpId="0" animBg="1"/>
      <p:bldP spid="686370" grpId="0" animBg="1"/>
      <p:bldP spid="686371" grpId="0" animBg="1"/>
      <p:bldP spid="686372" grpId="0" animBg="1"/>
      <p:bldP spid="686373" grpId="0" animBg="1"/>
      <p:bldP spid="686374" grpId="0" animBg="1"/>
      <p:bldP spid="686375" grpId="0" animBg="1"/>
      <p:bldP spid="686376" grpId="0" animBg="1"/>
      <p:bldP spid="686377" grpId="0" animBg="1"/>
      <p:bldP spid="686378" grpId="0" animBg="1"/>
      <p:bldP spid="686379" grpId="0" animBg="1"/>
      <p:bldP spid="686380" grpId="0" animBg="1"/>
      <p:bldP spid="686381" grpId="0" animBg="1"/>
      <p:bldP spid="686382" grpId="0" animBg="1"/>
      <p:bldP spid="686383" grpId="0" animBg="1"/>
      <p:bldP spid="686384" grpId="0" animBg="1"/>
      <p:bldP spid="686385" grpId="0" animBg="1"/>
      <p:bldP spid="686386" grpId="0" animBg="1"/>
      <p:bldP spid="686387" grpId="0" animBg="1"/>
      <p:bldP spid="686388" grpId="0" animBg="1"/>
      <p:bldP spid="686389" grpId="0" animBg="1"/>
      <p:bldP spid="686390" grpId="0" animBg="1"/>
      <p:bldP spid="686391" grpId="0" animBg="1"/>
      <p:bldP spid="686392" grpId="0" animBg="1"/>
      <p:bldP spid="686393" grpId="0" animBg="1"/>
      <p:bldP spid="686394" grpId="0" animBg="1"/>
      <p:bldP spid="686395" grpId="0" animBg="1"/>
      <p:bldP spid="686396" grpId="0" animBg="1"/>
      <p:bldP spid="686397" grpId="0" animBg="1"/>
      <p:bldP spid="686398" grpId="0" animBg="1"/>
      <p:bldP spid="686399" grpId="0" animBg="1"/>
      <p:bldP spid="686400" grpId="0" animBg="1"/>
      <p:bldP spid="686402" grpId="0" animBg="1"/>
      <p:bldP spid="686403" grpId="0" animBg="1"/>
      <p:bldP spid="686404" grpId="0" animBg="1"/>
      <p:bldP spid="686405" grpId="0" animBg="1"/>
      <p:bldP spid="686406" grpId="0" animBg="1"/>
      <p:bldP spid="686407" grpId="0" animBg="1"/>
      <p:bldP spid="686408" grpId="0" animBg="1"/>
      <p:bldP spid="686409" grpId="0" animBg="1"/>
      <p:bldP spid="686410" grpId="0" animBg="1"/>
      <p:bldP spid="686411" grpId="0" animBg="1"/>
      <p:bldP spid="686412" grpId="0" animBg="1"/>
      <p:bldP spid="686413" grpId="0" animBg="1"/>
      <p:bldP spid="686414" grpId="0" animBg="1"/>
      <p:bldP spid="686415" grpId="0" animBg="1"/>
      <p:bldP spid="686416" grpId="0" animBg="1"/>
      <p:bldP spid="686417" grpId="0" animBg="1"/>
      <p:bldP spid="686418" grpId="0" animBg="1"/>
      <p:bldP spid="686419" grpId="0" animBg="1"/>
      <p:bldP spid="686420" grpId="0" animBg="1"/>
      <p:bldP spid="686421" grpId="0" animBg="1"/>
      <p:bldP spid="686422" grpId="0" animBg="1"/>
      <p:bldP spid="686423" grpId="0" animBg="1"/>
      <p:bldP spid="686424" grpId="0" animBg="1"/>
      <p:bldP spid="686425" grpId="0" animBg="1"/>
      <p:bldP spid="686426" grpId="0" animBg="1"/>
      <p:bldP spid="686427" grpId="0" animBg="1"/>
      <p:bldP spid="686428" grpId="0" animBg="1"/>
      <p:bldP spid="686429" grpId="0" animBg="1"/>
      <p:bldP spid="686430" grpId="0" animBg="1"/>
      <p:bldP spid="686431" grpId="0" animBg="1"/>
      <p:bldP spid="686432" grpId="0" animBg="1"/>
      <p:bldP spid="686433" grpId="0" animBg="1"/>
      <p:bldP spid="686434" grpId="0" animBg="1"/>
      <p:bldP spid="686435" grpId="0" animBg="1"/>
      <p:bldP spid="686436" grpId="0" animBg="1"/>
      <p:bldP spid="686437" grpId="0" animBg="1"/>
      <p:bldP spid="686438" grpId="0" animBg="1"/>
      <p:bldP spid="686439" grpId="0" animBg="1"/>
      <p:bldP spid="686440" grpId="0" animBg="1"/>
      <p:bldP spid="686441" grpId="0" animBg="1"/>
      <p:bldP spid="686442" grpId="0" animBg="1"/>
      <p:bldP spid="686443" grpId="0" animBg="1"/>
      <p:bldP spid="686444" grpId="0" animBg="1"/>
      <p:bldP spid="686445" grpId="0" animBg="1"/>
      <p:bldP spid="686446" grpId="0" animBg="1"/>
      <p:bldP spid="686447" grpId="0" animBg="1"/>
      <p:bldP spid="686448" grpId="0" animBg="1"/>
      <p:bldP spid="686449" grpId="0" animBg="1"/>
      <p:bldP spid="686451" grpId="0" animBg="1"/>
      <p:bldP spid="686452" grpId="0" animBg="1"/>
      <p:bldP spid="686453" grpId="0" animBg="1"/>
      <p:bldP spid="686454" grpId="0" animBg="1"/>
      <p:bldP spid="686455" grpId="0" animBg="1"/>
      <p:bldP spid="686456" grpId="0" animBg="1"/>
      <p:bldP spid="686457" grpId="0" animBg="1"/>
      <p:bldP spid="686458" grpId="0" animBg="1"/>
      <p:bldP spid="686459" grpId="0" animBg="1"/>
      <p:bldP spid="686460" grpId="0" animBg="1"/>
      <p:bldP spid="686461" grpId="0" animBg="1"/>
      <p:bldP spid="686462" grpId="0" animBg="1"/>
      <p:bldP spid="686463" grpId="0" animBg="1"/>
      <p:bldP spid="686464" grpId="0" animBg="1"/>
      <p:bldP spid="686465" grpId="0" animBg="1"/>
      <p:bldP spid="686466" grpId="0" animBg="1"/>
      <p:bldP spid="686467" grpId="0" animBg="1"/>
      <p:bldP spid="686468" grpId="0" animBg="1"/>
      <p:bldP spid="686469" grpId="0" animBg="1"/>
      <p:bldP spid="686470" grpId="0" animBg="1"/>
      <p:bldP spid="686471" grpId="0" animBg="1"/>
      <p:bldP spid="686472" grpId="0" animBg="1"/>
      <p:bldP spid="686473" grpId="0" animBg="1"/>
      <p:bldP spid="686474" grpId="0" animBg="1"/>
      <p:bldP spid="686475" grpId="0" animBg="1"/>
      <p:bldP spid="686476" grpId="0" animBg="1"/>
      <p:bldP spid="686477" grpId="0" animBg="1"/>
      <p:bldP spid="686478" grpId="0" animBg="1"/>
      <p:bldP spid="686479" grpId="0" animBg="1"/>
      <p:bldP spid="686480" grpId="0" animBg="1"/>
      <p:bldP spid="686481" grpId="0" animBg="1"/>
      <p:bldP spid="686482" grpId="0" animBg="1"/>
      <p:bldP spid="686483" grpId="0" animBg="1"/>
      <p:bldP spid="686484" grpId="0" animBg="1"/>
      <p:bldP spid="686485" grpId="0" animBg="1"/>
      <p:bldP spid="686486" grpId="0" animBg="1"/>
      <p:bldP spid="686487" grpId="0" animBg="1"/>
      <p:bldP spid="686488" grpId="0" animBg="1"/>
      <p:bldP spid="686489" grpId="0" animBg="1"/>
      <p:bldP spid="686490" grpId="0" animBg="1"/>
      <p:bldP spid="686491" grpId="0" animBg="1"/>
      <p:bldP spid="686492" grpId="0" animBg="1"/>
      <p:bldP spid="686493" grpId="0" animBg="1"/>
      <p:bldP spid="686494" grpId="0" animBg="1"/>
      <p:bldP spid="686495" grpId="0" animBg="1"/>
      <p:bldP spid="686496" grpId="0" animBg="1"/>
      <p:bldP spid="686497" grpId="0" animBg="1"/>
      <p:bldP spid="686498" grpId="0" animBg="1"/>
      <p:bldP spid="686500" grpId="0" animBg="1"/>
      <p:bldP spid="686501" grpId="0" animBg="1"/>
      <p:bldP spid="686502" grpId="0" animBg="1"/>
      <p:bldP spid="686503" grpId="0" animBg="1"/>
      <p:bldP spid="686504" grpId="0" animBg="1"/>
      <p:bldP spid="686505" grpId="0" animBg="1"/>
      <p:bldP spid="686506" grpId="0" animBg="1"/>
      <p:bldP spid="686507" grpId="0" animBg="1"/>
      <p:bldP spid="686508" grpId="0" animBg="1"/>
      <p:bldP spid="686509" grpId="0" animBg="1"/>
      <p:bldP spid="686510" grpId="0" animBg="1"/>
      <p:bldP spid="686511" grpId="0" animBg="1"/>
      <p:bldP spid="686512" grpId="0" animBg="1"/>
      <p:bldP spid="686513" grpId="0" animBg="1"/>
      <p:bldP spid="686514" grpId="0" animBg="1"/>
      <p:bldP spid="686515" grpId="0" animBg="1"/>
      <p:bldP spid="686516" grpId="0" animBg="1"/>
      <p:bldP spid="686517" grpId="0" animBg="1"/>
      <p:bldP spid="686518" grpId="0" animBg="1"/>
      <p:bldP spid="686519" grpId="0" animBg="1"/>
      <p:bldP spid="686520" grpId="0" animBg="1"/>
      <p:bldP spid="686521" grpId="0" animBg="1"/>
      <p:bldP spid="686522" grpId="0" animBg="1"/>
      <p:bldP spid="686523" grpId="0" animBg="1"/>
      <p:bldP spid="686524" grpId="0" animBg="1"/>
      <p:bldP spid="686525" grpId="0" animBg="1"/>
      <p:bldP spid="686526" grpId="0" animBg="1"/>
      <p:bldP spid="686527" grpId="0" animBg="1"/>
      <p:bldP spid="686528" grpId="0" animBg="1"/>
      <p:bldP spid="686529" grpId="0" animBg="1"/>
      <p:bldP spid="686530" grpId="0" animBg="1"/>
      <p:bldP spid="686531" grpId="0" animBg="1"/>
      <p:bldP spid="686532" grpId="0" animBg="1"/>
      <p:bldP spid="686533" grpId="0" animBg="1"/>
      <p:bldP spid="686534" grpId="0" animBg="1"/>
      <p:bldP spid="686535" grpId="0" animBg="1"/>
      <p:bldP spid="686536" grpId="0" animBg="1"/>
      <p:bldP spid="686537" grpId="0" animBg="1"/>
      <p:bldP spid="686538" grpId="0" animBg="1"/>
      <p:bldP spid="6865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5" name="Line 5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0726" name="Line 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0727" name="Line 7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0728" name="Line 8"/>
          <p:cNvSpPr>
            <a:spLocks noChangeShapeType="1"/>
          </p:cNvSpPr>
          <p:nvPr/>
        </p:nvSpPr>
        <p:spPr bwMode="auto">
          <a:xfrm flipH="1" flipV="1">
            <a:off x="90678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0731" name="Rectangle 11"/>
          <p:cNvSpPr>
            <a:spLocks noGrp="1" noRot="1" noChangeArrowheads="1"/>
          </p:cNvSpPr>
          <p:nvPr>
            <p:ph type="title"/>
          </p:nvPr>
        </p:nvSpPr>
        <p:spPr>
          <a:xfrm>
            <a:off x="0" y="76200"/>
            <a:ext cx="9144000" cy="685800"/>
          </a:xfrm>
          <a:noFill/>
          <a:ln/>
        </p:spPr>
        <p:txBody>
          <a:bodyPr anchor="t"/>
          <a:lstStyle/>
          <a:p>
            <a:r>
              <a:rPr lang="en-US" altLang="vi-VN" sz="3600" b="1" u="sng" dirty="0" err="1" smtClean="0">
                <a:solidFill>
                  <a:srgbClr val="003399"/>
                </a:solidFill>
                <a:effectLst/>
                <a:latin typeface="VNI-Times" pitchFamily="2" charset="0"/>
              </a:rPr>
              <a:t>Toaùn</a:t>
            </a:r>
            <a:endParaRPr lang="en-US" altLang="vi-VN" sz="3600" b="1" u="sng" dirty="0">
              <a:solidFill>
                <a:srgbClr val="003399"/>
              </a:solidFill>
              <a:effectLst/>
              <a:latin typeface="VNI-Times" pitchFamily="2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Text Box 2"/>
          <p:cNvSpPr txBox="1">
            <a:spLocks noChangeArrowheads="1"/>
          </p:cNvSpPr>
          <p:nvPr/>
        </p:nvSpPr>
        <p:spPr bwMode="auto">
          <a:xfrm>
            <a:off x="2438400" y="685800"/>
            <a:ext cx="525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>
              <a:buFont typeface="Wingdings" pitchFamily="2" charset="2"/>
              <a:buChar char="v"/>
            </a:pPr>
            <a:r>
              <a:rPr lang="en-US" altLang="vi-VN" sz="4200" b="1">
                <a:solidFill>
                  <a:srgbClr val="7C2F20"/>
                </a:solidFill>
                <a:latin typeface="VNI-Times" pitchFamily="2" charset="0"/>
              </a:rPr>
              <a:t> Ñaët tính roài tính :</a:t>
            </a:r>
            <a:r>
              <a:rPr lang="en-US" altLang="vi-VN" sz="4400" b="1">
                <a:solidFill>
                  <a:srgbClr val="000000"/>
                </a:solidFill>
                <a:latin typeface="VNI-Times" pitchFamily="2" charset="0"/>
              </a:rPr>
              <a:t> </a:t>
            </a:r>
            <a:endParaRPr lang="en-US" altLang="vi-VN" sz="400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676867" name="Text Box 3"/>
          <p:cNvSpPr txBox="1">
            <a:spLocks noChangeArrowheads="1"/>
          </p:cNvSpPr>
          <p:nvPr/>
        </p:nvSpPr>
        <p:spPr bwMode="auto">
          <a:xfrm>
            <a:off x="2057400" y="2667000"/>
            <a:ext cx="5334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6 </a:t>
            </a:r>
          </a:p>
        </p:txBody>
      </p:sp>
      <p:sp>
        <p:nvSpPr>
          <p:cNvPr id="676868" name="Line 4"/>
          <p:cNvSpPr>
            <a:spLocks noChangeShapeType="1"/>
          </p:cNvSpPr>
          <p:nvPr/>
        </p:nvSpPr>
        <p:spPr bwMode="auto">
          <a:xfrm>
            <a:off x="3200400" y="3352800"/>
            <a:ext cx="1066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6869" name="Line 5"/>
          <p:cNvSpPr>
            <a:spLocks noChangeShapeType="1"/>
          </p:cNvSpPr>
          <p:nvPr/>
        </p:nvSpPr>
        <p:spPr bwMode="auto">
          <a:xfrm>
            <a:off x="3200400" y="2743200"/>
            <a:ext cx="0" cy="1143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6870" name="Text Box 6"/>
          <p:cNvSpPr txBox="1">
            <a:spLocks noChangeArrowheads="1"/>
          </p:cNvSpPr>
          <p:nvPr/>
        </p:nvSpPr>
        <p:spPr bwMode="auto">
          <a:xfrm>
            <a:off x="3429000" y="2697163"/>
            <a:ext cx="6096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6</a:t>
            </a:r>
          </a:p>
        </p:txBody>
      </p:sp>
      <p:sp>
        <p:nvSpPr>
          <p:cNvPr id="676871" name="Text Box 7"/>
          <p:cNvSpPr txBox="1">
            <a:spLocks noChangeArrowheads="1"/>
          </p:cNvSpPr>
          <p:nvPr/>
        </p:nvSpPr>
        <p:spPr bwMode="auto">
          <a:xfrm>
            <a:off x="3200400" y="33067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FF3300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676872" name="Text Box 8"/>
          <p:cNvSpPr txBox="1">
            <a:spLocks noChangeArrowheads="1"/>
          </p:cNvSpPr>
          <p:nvPr/>
        </p:nvSpPr>
        <p:spPr bwMode="auto">
          <a:xfrm>
            <a:off x="2057400" y="33067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0</a:t>
            </a:r>
          </a:p>
        </p:txBody>
      </p:sp>
      <p:sp>
        <p:nvSpPr>
          <p:cNvPr id="676873" name="Text Box 9"/>
          <p:cNvSpPr txBox="1">
            <a:spLocks noChangeArrowheads="1"/>
          </p:cNvSpPr>
          <p:nvPr/>
        </p:nvSpPr>
        <p:spPr bwMode="auto">
          <a:xfrm>
            <a:off x="2362200" y="3886200"/>
            <a:ext cx="5334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676874" name="Text Box 10"/>
          <p:cNvSpPr txBox="1">
            <a:spLocks noChangeArrowheads="1"/>
          </p:cNvSpPr>
          <p:nvPr/>
        </p:nvSpPr>
        <p:spPr bwMode="auto">
          <a:xfrm>
            <a:off x="2362200" y="33067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676875" name="Text Box 11"/>
          <p:cNvSpPr txBox="1">
            <a:spLocks noChangeArrowheads="1"/>
          </p:cNvSpPr>
          <p:nvPr/>
        </p:nvSpPr>
        <p:spPr bwMode="auto">
          <a:xfrm>
            <a:off x="3505200" y="33067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FF3300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676876" name="Text Box 12"/>
          <p:cNvSpPr txBox="1">
            <a:spLocks noChangeArrowheads="1"/>
          </p:cNvSpPr>
          <p:nvPr/>
        </p:nvSpPr>
        <p:spPr bwMode="auto">
          <a:xfrm>
            <a:off x="2667000" y="39163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676877" name="Text Box 13"/>
          <p:cNvSpPr txBox="1">
            <a:spLocks noChangeArrowheads="1"/>
          </p:cNvSpPr>
          <p:nvPr/>
        </p:nvSpPr>
        <p:spPr bwMode="auto">
          <a:xfrm>
            <a:off x="2667000" y="45259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0</a:t>
            </a:r>
          </a:p>
        </p:txBody>
      </p:sp>
      <p:sp>
        <p:nvSpPr>
          <p:cNvPr id="676878" name="Text Box 14"/>
          <p:cNvSpPr txBox="1">
            <a:spLocks noChangeArrowheads="1"/>
          </p:cNvSpPr>
          <p:nvPr/>
        </p:nvSpPr>
        <p:spPr bwMode="auto">
          <a:xfrm>
            <a:off x="2362200" y="2667000"/>
            <a:ext cx="5334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8 </a:t>
            </a:r>
          </a:p>
        </p:txBody>
      </p:sp>
      <p:sp>
        <p:nvSpPr>
          <p:cNvPr id="676879" name="Text Box 15"/>
          <p:cNvSpPr txBox="1">
            <a:spLocks noChangeArrowheads="1"/>
          </p:cNvSpPr>
          <p:nvPr/>
        </p:nvSpPr>
        <p:spPr bwMode="auto">
          <a:xfrm>
            <a:off x="2667000" y="26971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4 </a:t>
            </a:r>
          </a:p>
        </p:txBody>
      </p:sp>
      <p:sp>
        <p:nvSpPr>
          <p:cNvPr id="676880" name="Text Box 16"/>
          <p:cNvSpPr txBox="1">
            <a:spLocks noChangeArrowheads="1"/>
          </p:cNvSpPr>
          <p:nvPr/>
        </p:nvSpPr>
        <p:spPr bwMode="auto">
          <a:xfrm>
            <a:off x="3810000" y="33067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FF3300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676881" name="Line 17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6882" name="Line 18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6883" name="Line 19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6884" name="Line 20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6885" name="Text Box 21"/>
          <p:cNvSpPr txBox="1">
            <a:spLocks noChangeArrowheads="1"/>
          </p:cNvSpPr>
          <p:nvPr/>
        </p:nvSpPr>
        <p:spPr bwMode="auto">
          <a:xfrm>
            <a:off x="5257800" y="26971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6 </a:t>
            </a:r>
          </a:p>
        </p:txBody>
      </p:sp>
      <p:sp>
        <p:nvSpPr>
          <p:cNvPr id="676886" name="Text Box 22"/>
          <p:cNvSpPr txBox="1">
            <a:spLocks noChangeArrowheads="1"/>
          </p:cNvSpPr>
          <p:nvPr/>
        </p:nvSpPr>
        <p:spPr bwMode="auto">
          <a:xfrm>
            <a:off x="5562600" y="26971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3 </a:t>
            </a:r>
          </a:p>
        </p:txBody>
      </p:sp>
      <p:sp>
        <p:nvSpPr>
          <p:cNvPr id="676887" name="Text Box 23"/>
          <p:cNvSpPr txBox="1">
            <a:spLocks noChangeArrowheads="1"/>
          </p:cNvSpPr>
          <p:nvPr/>
        </p:nvSpPr>
        <p:spPr bwMode="auto">
          <a:xfrm>
            <a:off x="5867400" y="26971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5 </a:t>
            </a:r>
          </a:p>
        </p:txBody>
      </p:sp>
      <p:sp>
        <p:nvSpPr>
          <p:cNvPr id="676888" name="Line 24"/>
          <p:cNvSpPr>
            <a:spLocks noChangeShapeType="1"/>
          </p:cNvSpPr>
          <p:nvPr/>
        </p:nvSpPr>
        <p:spPr bwMode="auto">
          <a:xfrm>
            <a:off x="6400800" y="2743200"/>
            <a:ext cx="0" cy="1143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6889" name="Line 25"/>
          <p:cNvSpPr>
            <a:spLocks noChangeShapeType="1"/>
          </p:cNvSpPr>
          <p:nvPr/>
        </p:nvSpPr>
        <p:spPr bwMode="auto">
          <a:xfrm>
            <a:off x="6400800" y="3352800"/>
            <a:ext cx="1066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6890" name="Text Box 26"/>
          <p:cNvSpPr txBox="1">
            <a:spLocks noChangeArrowheads="1"/>
          </p:cNvSpPr>
          <p:nvPr/>
        </p:nvSpPr>
        <p:spPr bwMode="auto">
          <a:xfrm>
            <a:off x="6629400" y="2697163"/>
            <a:ext cx="6096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9</a:t>
            </a:r>
          </a:p>
        </p:txBody>
      </p:sp>
      <p:sp>
        <p:nvSpPr>
          <p:cNvPr id="676891" name="Text Box 27"/>
          <p:cNvSpPr txBox="1">
            <a:spLocks noChangeArrowheads="1"/>
          </p:cNvSpPr>
          <p:nvPr/>
        </p:nvSpPr>
        <p:spPr bwMode="auto">
          <a:xfrm>
            <a:off x="6400800" y="33067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FF3300"/>
                </a:solidFill>
                <a:latin typeface="VNI-Times" pitchFamily="2" charset="0"/>
              </a:rPr>
              <a:t>7</a:t>
            </a:r>
          </a:p>
        </p:txBody>
      </p:sp>
      <p:sp>
        <p:nvSpPr>
          <p:cNvPr id="676893" name="Text Box 29"/>
          <p:cNvSpPr txBox="1">
            <a:spLocks noChangeArrowheads="1"/>
          </p:cNvSpPr>
          <p:nvPr/>
        </p:nvSpPr>
        <p:spPr bwMode="auto">
          <a:xfrm>
            <a:off x="5562600" y="33067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0</a:t>
            </a:r>
          </a:p>
        </p:txBody>
      </p:sp>
      <p:sp>
        <p:nvSpPr>
          <p:cNvPr id="676895" name="Text Box 31"/>
          <p:cNvSpPr txBox="1">
            <a:spLocks noChangeArrowheads="1"/>
          </p:cNvSpPr>
          <p:nvPr/>
        </p:nvSpPr>
        <p:spPr bwMode="auto">
          <a:xfrm>
            <a:off x="5867400" y="33067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5</a:t>
            </a:r>
          </a:p>
        </p:txBody>
      </p:sp>
      <p:sp>
        <p:nvSpPr>
          <p:cNvPr id="676896" name="Text Box 32"/>
          <p:cNvSpPr txBox="1">
            <a:spLocks noChangeArrowheads="1"/>
          </p:cNvSpPr>
          <p:nvPr/>
        </p:nvSpPr>
        <p:spPr bwMode="auto">
          <a:xfrm>
            <a:off x="5867400" y="39163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00"/>
                </a:solidFill>
                <a:latin typeface="VNI-Times" pitchFamily="2" charset="0"/>
              </a:rPr>
              <a:t>5</a:t>
            </a:r>
          </a:p>
        </p:txBody>
      </p:sp>
      <p:sp>
        <p:nvSpPr>
          <p:cNvPr id="676897" name="Text Box 33"/>
          <p:cNvSpPr txBox="1">
            <a:spLocks noChangeArrowheads="1"/>
          </p:cNvSpPr>
          <p:nvPr/>
        </p:nvSpPr>
        <p:spPr bwMode="auto">
          <a:xfrm>
            <a:off x="6705600" y="3306763"/>
            <a:ext cx="5334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FF3300"/>
                </a:solidFill>
                <a:latin typeface="VNI-Times" pitchFamily="2" charset="0"/>
              </a:rPr>
              <a:t>0</a:t>
            </a:r>
          </a:p>
        </p:txBody>
      </p:sp>
      <p:sp>
        <p:nvSpPr>
          <p:cNvPr id="676901" name="Text Box 37"/>
          <p:cNvSpPr txBox="1">
            <a:spLocks noChangeArrowheads="1"/>
          </p:cNvSpPr>
          <p:nvPr/>
        </p:nvSpPr>
        <p:spPr bwMode="auto">
          <a:xfrm>
            <a:off x="1981200" y="1706563"/>
            <a:ext cx="25146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99"/>
                </a:solidFill>
                <a:latin typeface="VNI-Times" pitchFamily="2" charset="0"/>
              </a:rPr>
              <a:t>a) 684 : 6</a:t>
            </a:r>
          </a:p>
        </p:txBody>
      </p:sp>
      <p:sp>
        <p:nvSpPr>
          <p:cNvPr id="676902" name="Text Box 38"/>
          <p:cNvSpPr txBox="1">
            <a:spLocks noChangeArrowheads="1"/>
          </p:cNvSpPr>
          <p:nvPr/>
        </p:nvSpPr>
        <p:spPr bwMode="auto">
          <a:xfrm>
            <a:off x="5334000" y="1706563"/>
            <a:ext cx="25146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200" b="1">
                <a:solidFill>
                  <a:srgbClr val="000099"/>
                </a:solidFill>
                <a:latin typeface="VNI-Times" pitchFamily="2" charset="0"/>
              </a:rPr>
              <a:t>b) 635 : 9</a:t>
            </a:r>
          </a:p>
        </p:txBody>
      </p:sp>
      <p:sp>
        <p:nvSpPr>
          <p:cNvPr id="676936" name="Text Box 72"/>
          <p:cNvSpPr txBox="1">
            <a:spLocks noChangeArrowheads="1"/>
          </p:cNvSpPr>
          <p:nvPr/>
        </p:nvSpPr>
        <p:spPr bwMode="auto">
          <a:xfrm>
            <a:off x="152400" y="30163"/>
            <a:ext cx="52578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>
              <a:buFont typeface="Wingdings" pitchFamily="2" charset="2"/>
              <a:buNone/>
            </a:pPr>
            <a:r>
              <a:rPr lang="en-US" altLang="vi-VN" sz="4200" b="1">
                <a:solidFill>
                  <a:srgbClr val="000099"/>
                </a:solidFill>
                <a:latin typeface="Times New Roman" pitchFamily="18" charset="0"/>
              </a:rPr>
              <a:t>Kiểm tra bài cũ</a:t>
            </a:r>
            <a:endParaRPr lang="en-US" altLang="vi-VN" sz="400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7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7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7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7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7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7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7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7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7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7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7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7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7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7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7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7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7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67" grpId="0"/>
      <p:bldP spid="676868" grpId="0" animBg="1"/>
      <p:bldP spid="676869" grpId="0" animBg="1"/>
      <p:bldP spid="676870" grpId="0"/>
      <p:bldP spid="676871" grpId="0"/>
      <p:bldP spid="676872" grpId="0"/>
      <p:bldP spid="676873" grpId="0"/>
      <p:bldP spid="676874" grpId="0"/>
      <p:bldP spid="676875" grpId="0"/>
      <p:bldP spid="676876" grpId="0"/>
      <p:bldP spid="676877" grpId="0"/>
      <p:bldP spid="676878" grpId="0"/>
      <p:bldP spid="676879" grpId="0"/>
      <p:bldP spid="676880" grpId="0"/>
      <p:bldP spid="676885" grpId="0"/>
      <p:bldP spid="676886" grpId="0"/>
      <p:bldP spid="676887" grpId="0"/>
      <p:bldP spid="676888" grpId="0" animBg="1"/>
      <p:bldP spid="676889" grpId="0" animBg="1"/>
      <p:bldP spid="676890" grpId="0"/>
      <p:bldP spid="676891" grpId="0"/>
      <p:bldP spid="676893" grpId="0"/>
      <p:bldP spid="676895" grpId="0"/>
      <p:bldP spid="676896" grpId="0"/>
      <p:bldP spid="6768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2706" name="Picture 2" descr="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1066800"/>
            <a:ext cx="3186113" cy="28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2707" name="Picture 3" descr="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28788"/>
            <a:ext cx="2209800" cy="215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2708" name="AutoShape 4"/>
          <p:cNvSpPr>
            <a:spLocks/>
          </p:cNvSpPr>
          <p:nvPr/>
        </p:nvSpPr>
        <p:spPr bwMode="auto">
          <a:xfrm rot="16200000">
            <a:off x="3886200" y="1328738"/>
            <a:ext cx="685800" cy="5715000"/>
          </a:xfrm>
          <a:prstGeom prst="leftBrace">
            <a:avLst>
              <a:gd name="adj1" fmla="val 69444"/>
              <a:gd name="adj2" fmla="val 50000"/>
            </a:avLst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2709" name="Text Box 5"/>
          <p:cNvSpPr txBox="1">
            <a:spLocks noChangeArrowheads="1"/>
          </p:cNvSpPr>
          <p:nvPr/>
        </p:nvSpPr>
        <p:spPr bwMode="auto">
          <a:xfrm>
            <a:off x="3352800" y="4348163"/>
            <a:ext cx="21336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6600" b="1">
                <a:solidFill>
                  <a:srgbClr val="FF3300"/>
                </a:solidFill>
                <a:latin typeface="VNI-Times" pitchFamily="2" charset="0"/>
              </a:rPr>
              <a:t>?kg</a:t>
            </a:r>
          </a:p>
        </p:txBody>
      </p:sp>
      <p:sp>
        <p:nvSpPr>
          <p:cNvPr id="712710" name="Line 6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2711" name="Line 7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2712" name="Line 8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2713" name="Line 9"/>
          <p:cNvSpPr>
            <a:spLocks noChangeShapeType="1"/>
          </p:cNvSpPr>
          <p:nvPr/>
        </p:nvSpPr>
        <p:spPr bwMode="auto">
          <a:xfrm flipH="1" flipV="1">
            <a:off x="90678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2714" name="Oval 10"/>
          <p:cNvSpPr>
            <a:spLocks noChangeArrowheads="1"/>
          </p:cNvSpPr>
          <p:nvPr/>
        </p:nvSpPr>
        <p:spPr bwMode="auto">
          <a:xfrm>
            <a:off x="2286000" y="2895600"/>
            <a:ext cx="1447800" cy="609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3600" b="1">
                <a:solidFill>
                  <a:srgbClr val="FF0000"/>
                </a:solidFill>
              </a:rPr>
              <a:t>126kg</a:t>
            </a:r>
          </a:p>
        </p:txBody>
      </p:sp>
      <p:sp>
        <p:nvSpPr>
          <p:cNvPr id="712715" name="Oval 11"/>
          <p:cNvSpPr>
            <a:spLocks noChangeArrowheads="1"/>
          </p:cNvSpPr>
          <p:nvPr/>
        </p:nvSpPr>
        <p:spPr bwMode="auto">
          <a:xfrm>
            <a:off x="5105400" y="3124200"/>
            <a:ext cx="1219200" cy="5334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sz="3200" b="1">
                <a:solidFill>
                  <a:srgbClr val="FF0000"/>
                </a:solidFill>
              </a:rPr>
              <a:t>51kg</a:t>
            </a:r>
          </a:p>
        </p:txBody>
      </p:sp>
      <p:sp>
        <p:nvSpPr>
          <p:cNvPr id="712716" name="Text Box 12"/>
          <p:cNvSpPr txBox="1">
            <a:spLocks noChangeArrowheads="1"/>
          </p:cNvSpPr>
          <p:nvPr/>
        </p:nvSpPr>
        <p:spPr bwMode="auto">
          <a:xfrm>
            <a:off x="1905000" y="4343400"/>
            <a:ext cx="525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8000" b="1">
                <a:solidFill>
                  <a:srgbClr val="FF0000"/>
                </a:solidFill>
                <a:latin typeface="VNI-Times" pitchFamily="2" charset="0"/>
              </a:rPr>
              <a:t>126 + 51 =</a:t>
            </a:r>
          </a:p>
        </p:txBody>
      </p:sp>
      <p:sp>
        <p:nvSpPr>
          <p:cNvPr id="712717" name="Text Box 13"/>
          <p:cNvSpPr txBox="1">
            <a:spLocks noChangeArrowheads="1"/>
          </p:cNvSpPr>
          <p:nvPr/>
        </p:nvSpPr>
        <p:spPr bwMode="auto">
          <a:xfrm>
            <a:off x="5943600" y="2101850"/>
            <a:ext cx="1524000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10600" b="1">
                <a:solidFill>
                  <a:srgbClr val="000099"/>
                </a:solidFill>
                <a:latin typeface="VNI-Times" pitchFamily="2" charset="0"/>
              </a:rPr>
              <a:t>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1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71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2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2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2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712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112E-17 1.07721E-6 L -0.00417 -0.29727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7127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4864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712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712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712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712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712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1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08" grpId="0" animBg="1"/>
      <p:bldP spid="712708" grpId="1" animBg="1"/>
      <p:bldP spid="712709" grpId="0"/>
      <p:bldP spid="712709" grpId="1"/>
      <p:bldP spid="712714" grpId="0" animBg="1"/>
      <p:bldP spid="712715" grpId="0" animBg="1"/>
      <p:bldP spid="712716" grpId="0"/>
      <p:bldP spid="712716" grpId="1"/>
      <p:bldP spid="7127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2" name="Text Box 4"/>
          <p:cNvSpPr txBox="1">
            <a:spLocks noChangeArrowheads="1"/>
          </p:cNvSpPr>
          <p:nvPr/>
        </p:nvSpPr>
        <p:spPr bwMode="auto">
          <a:xfrm>
            <a:off x="0" y="13716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800" b="1" dirty="0" err="1">
                <a:solidFill>
                  <a:srgbClr val="F80E46"/>
                </a:solidFill>
                <a:latin typeface="VNI-Bodon-Poster" pitchFamily="2" charset="0"/>
              </a:rPr>
              <a:t>Laøm</a:t>
            </a:r>
            <a:r>
              <a:rPr lang="en-US" altLang="vi-VN" sz="48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4800" b="1" dirty="0" err="1">
                <a:solidFill>
                  <a:srgbClr val="F80E46"/>
                </a:solidFill>
                <a:latin typeface="VNI-Bodon-Poster" pitchFamily="2" charset="0"/>
              </a:rPr>
              <a:t>quen</a:t>
            </a:r>
            <a:r>
              <a:rPr lang="en-US" altLang="vi-VN" sz="48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4800" b="1" dirty="0" err="1">
                <a:solidFill>
                  <a:srgbClr val="F80E46"/>
                </a:solidFill>
                <a:latin typeface="VNI-Bodon-Poster" pitchFamily="2" charset="0"/>
              </a:rPr>
              <a:t>vôùi</a:t>
            </a:r>
            <a:r>
              <a:rPr lang="en-US" altLang="vi-VN" sz="48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4800" b="1" dirty="0" err="1">
                <a:solidFill>
                  <a:srgbClr val="F80E46"/>
                </a:solidFill>
                <a:latin typeface="VNI-Bodon-Poster" pitchFamily="2" charset="0"/>
              </a:rPr>
              <a:t>bieåu</a:t>
            </a:r>
            <a:r>
              <a:rPr lang="en-US" altLang="vi-VN" sz="48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4800" b="1" dirty="0" err="1">
                <a:solidFill>
                  <a:srgbClr val="F80E46"/>
                </a:solidFill>
                <a:latin typeface="VNI-Bodon-Poster" pitchFamily="2" charset="0"/>
              </a:rPr>
              <a:t>thöùc</a:t>
            </a:r>
            <a:endParaRPr lang="en-US" altLang="vi-VN" sz="4800" b="1" dirty="0">
              <a:solidFill>
                <a:srgbClr val="F80E46"/>
              </a:solidFill>
              <a:latin typeface="VNI-Bodon-Poster" pitchFamily="2" charset="0"/>
            </a:endParaRPr>
          </a:p>
        </p:txBody>
      </p:sp>
      <p:sp>
        <p:nvSpPr>
          <p:cNvPr id="667653" name="Line 5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67654" name="Line 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67655" name="Line 7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67656" name="Line 8"/>
          <p:cNvSpPr>
            <a:spLocks noChangeShapeType="1"/>
          </p:cNvSpPr>
          <p:nvPr/>
        </p:nvSpPr>
        <p:spPr bwMode="auto">
          <a:xfrm flipH="1" flipV="1">
            <a:off x="90678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Text Box 2"/>
          <p:cNvSpPr txBox="1">
            <a:spLocks noChangeArrowheads="1"/>
          </p:cNvSpPr>
          <p:nvPr/>
        </p:nvSpPr>
        <p:spPr bwMode="auto">
          <a:xfrm>
            <a:off x="1524000" y="3355572"/>
            <a:ext cx="495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vi-VN" altLang="vi-VN"/>
          </a:p>
        </p:txBody>
      </p:sp>
      <p:sp>
        <p:nvSpPr>
          <p:cNvPr id="675843" name="Line 3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5844" name="Line 4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5845" name="Line 5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5846" name="Line 6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75849" name="Rectangle 9"/>
          <p:cNvSpPr>
            <a:spLocks noChangeArrowheads="1"/>
          </p:cNvSpPr>
          <p:nvPr/>
        </p:nvSpPr>
        <p:spPr bwMode="auto">
          <a:xfrm>
            <a:off x="2057400" y="459972"/>
            <a:ext cx="67056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Laøm</a:t>
            </a:r>
            <a:r>
              <a:rPr lang="en-US" altLang="vi-VN" sz="37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quen</a:t>
            </a:r>
            <a:r>
              <a:rPr lang="en-US" altLang="vi-VN" sz="37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vôùi</a:t>
            </a:r>
            <a:r>
              <a:rPr lang="en-US" altLang="vi-VN" sz="37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bieåu</a:t>
            </a:r>
            <a:r>
              <a:rPr lang="en-US" altLang="vi-VN" sz="37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thöùc</a:t>
            </a:r>
            <a:endParaRPr lang="en-US" altLang="vi-VN" sz="3700" b="1" dirty="0">
              <a:solidFill>
                <a:srgbClr val="F80E46"/>
              </a:solidFill>
              <a:latin typeface="VNI-Bodon-Poster" pitchFamily="2" charset="0"/>
            </a:endParaRPr>
          </a:p>
        </p:txBody>
      </p:sp>
      <p:sp>
        <p:nvSpPr>
          <p:cNvPr id="675850" name="Rectangle 10"/>
          <p:cNvSpPr>
            <a:spLocks noRot="1" noChangeArrowheads="1"/>
          </p:cNvSpPr>
          <p:nvPr/>
        </p:nvSpPr>
        <p:spPr bwMode="auto">
          <a:xfrm>
            <a:off x="533400" y="383772"/>
            <a:ext cx="190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l" eaLnBrk="1" hangingPunct="1"/>
            <a:r>
              <a:rPr lang="en-US" altLang="vi-VN" sz="4000" b="1" u="sng" dirty="0" err="1">
                <a:solidFill>
                  <a:srgbClr val="00080C"/>
                </a:solidFill>
                <a:effectLst/>
                <a:latin typeface="VNI-Times" pitchFamily="2" charset="0"/>
              </a:rPr>
              <a:t>Toaùn</a:t>
            </a:r>
            <a:r>
              <a:rPr lang="en-US" altLang="vi-VN" sz="4000" b="1" dirty="0">
                <a:solidFill>
                  <a:srgbClr val="00080C"/>
                </a:solidFill>
                <a:effectLst/>
                <a:latin typeface="VNI-Times" pitchFamily="2" charset="0"/>
              </a:rPr>
              <a:t> :</a:t>
            </a:r>
          </a:p>
        </p:txBody>
      </p:sp>
      <p:sp>
        <p:nvSpPr>
          <p:cNvPr id="675852" name="Text Box 12"/>
          <p:cNvSpPr txBox="1">
            <a:spLocks noChangeArrowheads="1"/>
          </p:cNvSpPr>
          <p:nvPr/>
        </p:nvSpPr>
        <p:spPr bwMode="auto">
          <a:xfrm>
            <a:off x="5089525" y="3011085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 altLang="vi-VN"/>
          </a:p>
        </p:txBody>
      </p:sp>
      <p:sp>
        <p:nvSpPr>
          <p:cNvPr id="675895" name="Text Box 55"/>
          <p:cNvSpPr txBox="1">
            <a:spLocks noChangeArrowheads="1"/>
          </p:cNvSpPr>
          <p:nvPr/>
        </p:nvSpPr>
        <p:spPr bwMode="auto">
          <a:xfrm>
            <a:off x="152400" y="1053697"/>
            <a:ext cx="525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800" b="1" i="1">
                <a:solidFill>
                  <a:srgbClr val="B53F2B"/>
                </a:solidFill>
                <a:latin typeface="VNI-Times" pitchFamily="2" charset="0"/>
              </a:rPr>
              <a:t>1) </a:t>
            </a:r>
            <a:r>
              <a:rPr lang="en-US" altLang="vi-VN" sz="3800" b="1" i="1" u="sng">
                <a:solidFill>
                  <a:srgbClr val="B53F2B"/>
                </a:solidFill>
                <a:latin typeface="VNI-Times" pitchFamily="2" charset="0"/>
              </a:rPr>
              <a:t>Ví duï veà bieåu thöùc</a:t>
            </a:r>
            <a:r>
              <a:rPr lang="en-US" altLang="vi-VN" sz="4000" b="1" i="1">
                <a:solidFill>
                  <a:srgbClr val="B53F2B"/>
                </a:solidFill>
                <a:latin typeface="VNI-Times" pitchFamily="2" charset="0"/>
              </a:rPr>
              <a:t> :</a:t>
            </a:r>
            <a:endParaRPr lang="en-US" altLang="vi-VN" sz="4000" i="1">
              <a:solidFill>
                <a:srgbClr val="B53F2B"/>
              </a:solidFill>
              <a:latin typeface="VNI-Times" pitchFamily="2" charset="0"/>
            </a:endParaRPr>
          </a:p>
        </p:txBody>
      </p:sp>
      <p:sp>
        <p:nvSpPr>
          <p:cNvPr id="675896" name="Text Box 56"/>
          <p:cNvSpPr txBox="1">
            <a:spLocks noChangeArrowheads="1"/>
          </p:cNvSpPr>
          <p:nvPr/>
        </p:nvSpPr>
        <p:spPr bwMode="auto">
          <a:xfrm>
            <a:off x="381000" y="1815697"/>
            <a:ext cx="2057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latin typeface="VNI-Times" pitchFamily="2" charset="0"/>
              </a:rPr>
              <a:t>126 + 51</a:t>
            </a:r>
          </a:p>
        </p:txBody>
      </p:sp>
      <p:sp>
        <p:nvSpPr>
          <p:cNvPr id="675897" name="Text Box 57"/>
          <p:cNvSpPr txBox="1">
            <a:spLocks noChangeArrowheads="1"/>
          </p:cNvSpPr>
          <p:nvPr/>
        </p:nvSpPr>
        <p:spPr bwMode="auto">
          <a:xfrm>
            <a:off x="381000" y="2517372"/>
            <a:ext cx="1676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latin typeface="VNI-Times" pitchFamily="2" charset="0"/>
              </a:rPr>
              <a:t>62 -11</a:t>
            </a:r>
          </a:p>
        </p:txBody>
      </p:sp>
      <p:sp>
        <p:nvSpPr>
          <p:cNvPr id="675899" name="Text Box 59"/>
          <p:cNvSpPr txBox="1">
            <a:spLocks noChangeArrowheads="1"/>
          </p:cNvSpPr>
          <p:nvPr/>
        </p:nvSpPr>
        <p:spPr bwMode="auto">
          <a:xfrm>
            <a:off x="381000" y="3203172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FF0000"/>
                </a:solidFill>
                <a:latin typeface="VNI-Times" pitchFamily="2" charset="0"/>
              </a:rPr>
              <a:t>13 x 3</a:t>
            </a:r>
          </a:p>
        </p:txBody>
      </p:sp>
      <p:sp>
        <p:nvSpPr>
          <p:cNvPr id="675900" name="Text Box 60"/>
          <p:cNvSpPr txBox="1">
            <a:spLocks noChangeArrowheads="1"/>
          </p:cNvSpPr>
          <p:nvPr/>
        </p:nvSpPr>
        <p:spPr bwMode="auto">
          <a:xfrm>
            <a:off x="381000" y="3888972"/>
            <a:ext cx="137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FF0000"/>
                </a:solidFill>
                <a:latin typeface="VNI-Times" pitchFamily="2" charset="0"/>
              </a:rPr>
              <a:t>84 : 4</a:t>
            </a:r>
          </a:p>
        </p:txBody>
      </p:sp>
      <p:sp>
        <p:nvSpPr>
          <p:cNvPr id="675901" name="Text Box 61"/>
          <p:cNvSpPr txBox="1">
            <a:spLocks noChangeArrowheads="1"/>
          </p:cNvSpPr>
          <p:nvPr/>
        </p:nvSpPr>
        <p:spPr bwMode="auto">
          <a:xfrm>
            <a:off x="152400" y="4574772"/>
            <a:ext cx="2743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FF0000"/>
                </a:solidFill>
                <a:latin typeface="VNI-Times" pitchFamily="2" charset="0"/>
              </a:rPr>
              <a:t>125 + 10 - 4</a:t>
            </a:r>
          </a:p>
        </p:txBody>
      </p:sp>
      <p:sp>
        <p:nvSpPr>
          <p:cNvPr id="675902" name="Text Box 62"/>
          <p:cNvSpPr txBox="1">
            <a:spLocks noChangeArrowheads="1"/>
          </p:cNvSpPr>
          <p:nvPr/>
        </p:nvSpPr>
        <p:spPr bwMode="auto">
          <a:xfrm>
            <a:off x="381000" y="5260572"/>
            <a:ext cx="2438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FF0000"/>
                </a:solidFill>
                <a:latin typeface="VNI-Times" pitchFamily="2" charset="0"/>
              </a:rPr>
              <a:t>45 : 5 + 7</a:t>
            </a:r>
          </a:p>
        </p:txBody>
      </p:sp>
      <p:sp>
        <p:nvSpPr>
          <p:cNvPr id="675903" name="Text Box 63"/>
          <p:cNvSpPr txBox="1">
            <a:spLocks noChangeArrowheads="1"/>
          </p:cNvSpPr>
          <p:nvPr/>
        </p:nvSpPr>
        <p:spPr bwMode="auto">
          <a:xfrm>
            <a:off x="4876800" y="2653897"/>
            <a:ext cx="426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;</a:t>
            </a:r>
            <a:r>
              <a:rPr lang="en-US" altLang="vi-VN" sz="3800" b="1">
                <a:latin typeface="VNI-Times" pitchFamily="2" charset="0"/>
              </a:rPr>
              <a:t> … </a:t>
            </a:r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laø caùc </a:t>
            </a: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bieåu thöùc</a:t>
            </a:r>
            <a:r>
              <a:rPr lang="en-US" altLang="vi-VN" sz="3800" b="1" i="1">
                <a:latin typeface="VNI-Times" pitchFamily="2" charset="0"/>
              </a:rPr>
              <a:t>.</a:t>
            </a:r>
            <a:r>
              <a:rPr lang="en-US" altLang="vi-VN" sz="40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0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75904" name="Text Box 64"/>
          <p:cNvSpPr txBox="1">
            <a:spLocks noChangeArrowheads="1"/>
          </p:cNvSpPr>
          <p:nvPr/>
        </p:nvSpPr>
        <p:spPr bwMode="auto">
          <a:xfrm>
            <a:off x="2286000" y="1831572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; </a:t>
            </a:r>
            <a:r>
              <a:rPr lang="en-US" altLang="vi-VN" sz="4000" b="1">
                <a:latin typeface="VNI-Times" pitchFamily="2" charset="0"/>
              </a:rPr>
              <a:t> </a:t>
            </a:r>
            <a:endParaRPr lang="en-US" altLang="vi-VN" sz="4000">
              <a:latin typeface="VNI-Times" pitchFamily="2" charset="0"/>
            </a:endParaRPr>
          </a:p>
        </p:txBody>
      </p:sp>
      <p:sp>
        <p:nvSpPr>
          <p:cNvPr id="675909" name="Text Box 69"/>
          <p:cNvSpPr txBox="1">
            <a:spLocks noChangeArrowheads="1"/>
          </p:cNvSpPr>
          <p:nvPr/>
        </p:nvSpPr>
        <p:spPr bwMode="auto">
          <a:xfrm>
            <a:off x="2667000" y="1815697"/>
            <a:ext cx="541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 bieåu thöùc</a:t>
            </a:r>
            <a:r>
              <a:rPr lang="en-US" altLang="vi-VN" sz="3800" b="1">
                <a:latin typeface="VNI-Times" pitchFamily="2" charset="0"/>
              </a:rPr>
              <a:t> 126 coäng 51</a:t>
            </a:r>
            <a:r>
              <a:rPr lang="en-US" altLang="vi-VN" sz="3800" b="1" i="1">
                <a:latin typeface="VNI-Times" pitchFamily="2" charset="0"/>
              </a:rPr>
              <a:t>.</a:t>
            </a:r>
            <a:r>
              <a:rPr lang="en-US" altLang="vi-VN" sz="40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0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75910" name="Text Box 70"/>
          <p:cNvSpPr txBox="1">
            <a:spLocks noChangeArrowheads="1"/>
          </p:cNvSpPr>
          <p:nvPr/>
        </p:nvSpPr>
        <p:spPr bwMode="auto">
          <a:xfrm>
            <a:off x="2209800" y="1815697"/>
            <a:ext cx="3124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800" b="1">
                <a:latin typeface="VNI-Times" pitchFamily="2" charset="0"/>
              </a:rPr>
              <a:t>  laø</a:t>
            </a:r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bieåu thöùc</a:t>
            </a:r>
            <a:r>
              <a:rPr lang="en-US" altLang="vi-VN" sz="3800" b="1" i="1">
                <a:latin typeface="VNI-Times" pitchFamily="2" charset="0"/>
              </a:rPr>
              <a:t>.</a:t>
            </a:r>
            <a:r>
              <a:rPr lang="en-US" altLang="vi-VN" sz="40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0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75912" name="Text Box 72"/>
          <p:cNvSpPr txBox="1">
            <a:spLocks noChangeArrowheads="1"/>
          </p:cNvSpPr>
          <p:nvPr/>
        </p:nvSpPr>
        <p:spPr bwMode="auto">
          <a:xfrm>
            <a:off x="1828800" y="2517372"/>
            <a:ext cx="2895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800" b="1">
                <a:latin typeface="VNI-Times" pitchFamily="2" charset="0"/>
              </a:rPr>
              <a:t> laø</a:t>
            </a:r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bieåu thöùc</a:t>
            </a:r>
            <a:r>
              <a:rPr lang="en-US" altLang="vi-VN" sz="3800" b="1" i="1">
                <a:latin typeface="VNI-Times" pitchFamily="2" charset="0"/>
              </a:rPr>
              <a:t>.</a:t>
            </a:r>
            <a:r>
              <a:rPr lang="en-US" altLang="vi-VN" sz="40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0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75913" name="Text Box 73"/>
          <p:cNvSpPr txBox="1">
            <a:spLocks noChangeArrowheads="1"/>
          </p:cNvSpPr>
          <p:nvPr/>
        </p:nvSpPr>
        <p:spPr bwMode="auto">
          <a:xfrm>
            <a:off x="2667000" y="2517372"/>
            <a:ext cx="4953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altLang="vi-VN" sz="3800" b="1">
                <a:latin typeface="VNI-Times" pitchFamily="2" charset="0"/>
              </a:rPr>
              <a:t> </a:t>
            </a: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bieåu thöùc</a:t>
            </a:r>
            <a:r>
              <a:rPr lang="en-US" altLang="vi-VN" sz="3800" b="1">
                <a:latin typeface="VNI-Times" pitchFamily="2" charset="0"/>
              </a:rPr>
              <a:t> 62 tröø 11</a:t>
            </a:r>
            <a:r>
              <a:rPr lang="en-US" altLang="vi-VN" sz="3800" b="1" i="1">
                <a:latin typeface="VNI-Times" pitchFamily="2" charset="0"/>
              </a:rPr>
              <a:t>.</a:t>
            </a:r>
            <a:r>
              <a:rPr lang="en-US" altLang="vi-VN" sz="40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0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75914" name="Text Box 74"/>
          <p:cNvSpPr txBox="1">
            <a:spLocks noChangeArrowheads="1"/>
          </p:cNvSpPr>
          <p:nvPr/>
        </p:nvSpPr>
        <p:spPr bwMode="auto">
          <a:xfrm>
            <a:off x="3276600" y="4330297"/>
            <a:ext cx="3886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800" b="1">
                <a:latin typeface="VNI-Times" pitchFamily="2" charset="0"/>
              </a:rPr>
              <a:t>  laø</a:t>
            </a:r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altLang="vi-VN" sz="3800" b="1">
                <a:latin typeface="VNI-Times" pitchFamily="2" charset="0"/>
              </a:rPr>
              <a:t>caùc</a:t>
            </a:r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bieåu thöùc</a:t>
            </a:r>
            <a:r>
              <a:rPr lang="en-US" altLang="vi-VN" sz="3800" b="1" i="1">
                <a:latin typeface="VNI-Times" pitchFamily="2" charset="0"/>
              </a:rPr>
              <a:t>.</a:t>
            </a:r>
            <a:r>
              <a:rPr lang="en-US" altLang="vi-VN" sz="40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0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75915" name="AutoShape 75"/>
          <p:cNvSpPr>
            <a:spLocks/>
          </p:cNvSpPr>
          <p:nvPr/>
        </p:nvSpPr>
        <p:spPr bwMode="auto">
          <a:xfrm rot="10800000">
            <a:off x="2743200" y="3414310"/>
            <a:ext cx="777875" cy="2608262"/>
          </a:xfrm>
          <a:prstGeom prst="leftBrace">
            <a:avLst>
              <a:gd name="adj1" fmla="val 27942"/>
              <a:gd name="adj2" fmla="val 49995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675918" name="Text Box 78"/>
          <p:cNvSpPr txBox="1">
            <a:spLocks noChangeArrowheads="1"/>
          </p:cNvSpPr>
          <p:nvPr/>
        </p:nvSpPr>
        <p:spPr bwMode="auto">
          <a:xfrm>
            <a:off x="2667000" y="3203172"/>
            <a:ext cx="518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 bieåu thöùc</a:t>
            </a:r>
            <a:r>
              <a:rPr lang="en-US" altLang="vi-VN" sz="3800" b="1">
                <a:latin typeface="VNI-Times" pitchFamily="2" charset="0"/>
              </a:rPr>
              <a:t> 13 nhaân 3</a:t>
            </a:r>
            <a:r>
              <a:rPr lang="en-US" altLang="vi-VN" sz="3800" b="1" i="1">
                <a:latin typeface="VNI-Times" pitchFamily="2" charset="0"/>
              </a:rPr>
              <a:t>.</a:t>
            </a:r>
            <a:r>
              <a:rPr lang="en-US" altLang="vi-VN" sz="40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0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75919" name="Text Box 79"/>
          <p:cNvSpPr txBox="1">
            <a:spLocks noChangeArrowheads="1"/>
          </p:cNvSpPr>
          <p:nvPr/>
        </p:nvSpPr>
        <p:spPr bwMode="auto">
          <a:xfrm>
            <a:off x="2667000" y="3888972"/>
            <a:ext cx="4953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 bieåu thöùc</a:t>
            </a:r>
            <a:r>
              <a:rPr lang="en-US" altLang="vi-VN" sz="3800" b="1">
                <a:latin typeface="VNI-Times" pitchFamily="2" charset="0"/>
              </a:rPr>
              <a:t> 84 chia 4</a:t>
            </a:r>
            <a:r>
              <a:rPr lang="en-US" altLang="vi-VN" sz="3800" b="1" i="1">
                <a:latin typeface="VNI-Times" pitchFamily="2" charset="0"/>
              </a:rPr>
              <a:t>.</a:t>
            </a:r>
            <a:r>
              <a:rPr lang="en-US" altLang="vi-VN" sz="40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0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75920" name="Text Box 80"/>
          <p:cNvSpPr txBox="1">
            <a:spLocks noChangeArrowheads="1"/>
          </p:cNvSpPr>
          <p:nvPr/>
        </p:nvSpPr>
        <p:spPr bwMode="auto">
          <a:xfrm>
            <a:off x="2667000" y="4574772"/>
            <a:ext cx="6629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bieåu thöùc</a:t>
            </a:r>
            <a:r>
              <a:rPr lang="en-US" altLang="vi-VN" sz="3800" b="1">
                <a:latin typeface="VNI-Times" pitchFamily="2" charset="0"/>
              </a:rPr>
              <a:t> 125 coäng 10 tröø 4</a:t>
            </a:r>
            <a:r>
              <a:rPr lang="en-US" altLang="vi-VN" sz="3800" b="1" i="1">
                <a:latin typeface="VNI-Times" pitchFamily="2" charset="0"/>
              </a:rPr>
              <a:t>.</a:t>
            </a:r>
            <a:r>
              <a:rPr lang="en-US" altLang="vi-VN" sz="40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0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75921" name="Text Box 81"/>
          <p:cNvSpPr txBox="1">
            <a:spLocks noChangeArrowheads="1"/>
          </p:cNvSpPr>
          <p:nvPr/>
        </p:nvSpPr>
        <p:spPr bwMode="auto">
          <a:xfrm>
            <a:off x="2667000" y="5260572"/>
            <a:ext cx="632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 bieåu thöùc</a:t>
            </a:r>
            <a:r>
              <a:rPr lang="en-US" altLang="vi-VN" sz="3800" b="1">
                <a:latin typeface="VNI-Times" pitchFamily="2" charset="0"/>
              </a:rPr>
              <a:t> 45 chia 5 coäng 7</a:t>
            </a:r>
            <a:r>
              <a:rPr lang="en-US" altLang="vi-VN" sz="3800" b="1" i="1">
                <a:latin typeface="VNI-Times" pitchFamily="2" charset="0"/>
              </a:rPr>
              <a:t>.</a:t>
            </a:r>
            <a:r>
              <a:rPr lang="en-US" altLang="vi-VN" sz="40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0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75922" name="Text Box 82"/>
          <p:cNvSpPr txBox="1">
            <a:spLocks noChangeArrowheads="1"/>
          </p:cNvSpPr>
          <p:nvPr/>
        </p:nvSpPr>
        <p:spPr bwMode="auto">
          <a:xfrm>
            <a:off x="4038600" y="1831572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;</a:t>
            </a:r>
            <a:r>
              <a:rPr lang="en-US" altLang="vi-VN" sz="3800" b="1">
                <a:latin typeface="VNI-Times" pitchFamily="2" charset="0"/>
              </a:rPr>
              <a:t> </a:t>
            </a:r>
            <a:r>
              <a:rPr lang="en-US" altLang="vi-VN" sz="4000" b="1">
                <a:latin typeface="VNI-Times" pitchFamily="2" charset="0"/>
              </a:rPr>
              <a:t> </a:t>
            </a:r>
            <a:endParaRPr lang="en-US" altLang="vi-VN" sz="4000">
              <a:latin typeface="VNI-Times" pitchFamily="2" charset="0"/>
            </a:endParaRPr>
          </a:p>
        </p:txBody>
      </p:sp>
      <p:sp>
        <p:nvSpPr>
          <p:cNvPr id="675924" name="Text Box 84"/>
          <p:cNvSpPr txBox="1">
            <a:spLocks noChangeArrowheads="1"/>
          </p:cNvSpPr>
          <p:nvPr/>
        </p:nvSpPr>
        <p:spPr bwMode="auto">
          <a:xfrm>
            <a:off x="5867400" y="1831572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;</a:t>
            </a:r>
            <a:r>
              <a:rPr lang="en-US" altLang="vi-VN" sz="3800" b="1">
                <a:latin typeface="VNI-Times" pitchFamily="2" charset="0"/>
              </a:rPr>
              <a:t> </a:t>
            </a:r>
            <a:r>
              <a:rPr lang="en-US" altLang="vi-VN" sz="4000" b="1">
                <a:latin typeface="VNI-Times" pitchFamily="2" charset="0"/>
              </a:rPr>
              <a:t> </a:t>
            </a:r>
            <a:endParaRPr lang="en-US" altLang="vi-VN" sz="4000">
              <a:latin typeface="VNI-Times" pitchFamily="2" charset="0"/>
            </a:endParaRPr>
          </a:p>
        </p:txBody>
      </p:sp>
      <p:sp>
        <p:nvSpPr>
          <p:cNvPr id="675925" name="Text Box 85"/>
          <p:cNvSpPr txBox="1">
            <a:spLocks noChangeArrowheads="1"/>
          </p:cNvSpPr>
          <p:nvPr/>
        </p:nvSpPr>
        <p:spPr bwMode="auto">
          <a:xfrm>
            <a:off x="7620000" y="1831572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;</a:t>
            </a:r>
            <a:r>
              <a:rPr lang="en-US" altLang="vi-VN" sz="3800" b="1">
                <a:latin typeface="VNI-Times" pitchFamily="2" charset="0"/>
              </a:rPr>
              <a:t> </a:t>
            </a:r>
            <a:r>
              <a:rPr lang="en-US" altLang="vi-VN" sz="4000" b="1">
                <a:latin typeface="VNI-Times" pitchFamily="2" charset="0"/>
              </a:rPr>
              <a:t> </a:t>
            </a:r>
            <a:endParaRPr lang="en-US" altLang="vi-VN" sz="4000">
              <a:latin typeface="VNI-Times" pitchFamily="2" charset="0"/>
            </a:endParaRPr>
          </a:p>
        </p:txBody>
      </p:sp>
      <p:sp>
        <p:nvSpPr>
          <p:cNvPr id="675926" name="Text Box 86"/>
          <p:cNvSpPr txBox="1">
            <a:spLocks noChangeArrowheads="1"/>
          </p:cNvSpPr>
          <p:nvPr/>
        </p:nvSpPr>
        <p:spPr bwMode="auto">
          <a:xfrm>
            <a:off x="2590800" y="2653897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; </a:t>
            </a:r>
            <a:r>
              <a:rPr lang="en-US" altLang="vi-VN" sz="4000" b="1">
                <a:latin typeface="VNI-Times" pitchFamily="2" charset="0"/>
              </a:rPr>
              <a:t> </a:t>
            </a:r>
            <a:endParaRPr lang="en-US" altLang="vi-VN" sz="4000">
              <a:latin typeface="VNI-Times" pitchFamily="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75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75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5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5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5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5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675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75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759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759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75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6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7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id="7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1000"/>
                                        <p:tgtEl>
                                          <p:spTgt spid="675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75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759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6759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675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75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75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759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4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45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675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7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25 0.01549 L 0.24167 -0.09986 " pathEditMode="relative" rAng="0" ptsTypes="AA">
                                      <p:cBhvr>
                                        <p:cTn id="159" dur="1000" fill="hold"/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3" y="-5779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675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675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6215 0.01549 L 0.44097 -0.19533 " pathEditMode="relative" rAng="0" ptsTypes="AA">
                                      <p:cBhvr>
                                        <p:cTn id="169" dur="10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41" y="-10541"/>
                                    </p:animMotion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7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675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3333 2.3116E-8 L 0.64218 -0.29519 " pathEditMode="relative" rAng="0" ptsTypes="AA">
                                      <p:cBhvr>
                                        <p:cTn id="179" dur="10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34" y="-14771"/>
                                    </p:animMotion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7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675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1233 -1.28063E-6 L -0.00799 -0.2797 " pathEditMode="relative" rAng="0" ptsTypes="AA">
                                      <p:cBhvr>
                                        <p:cTn id="189" dur="10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13985"/>
                                    </p:animMotion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675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7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972 0.01549 L 0.27222 -0.37956 " pathEditMode="relative" rAng="0" ptsTypes="AA">
                                      <p:cBhvr>
                                        <p:cTn id="199" dur="10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97" y="-19764"/>
                                    </p:animMotion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675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6759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5" grpId="0"/>
      <p:bldP spid="675896" grpId="0"/>
      <p:bldP spid="675897" grpId="0"/>
      <p:bldP spid="675897" grpId="1"/>
      <p:bldP spid="675899" grpId="0" build="allAtOnce"/>
      <p:bldP spid="675899" grpId="1" build="allAtOnce"/>
      <p:bldP spid="675900" grpId="0" build="allAtOnce"/>
      <p:bldP spid="675900" grpId="1" build="allAtOnce"/>
      <p:bldP spid="675901" grpId="0" build="allAtOnce"/>
      <p:bldP spid="675901" grpId="1" build="allAtOnce"/>
      <p:bldP spid="675902" grpId="0" build="allAtOnce"/>
      <p:bldP spid="675902" grpId="1" build="allAtOnce"/>
      <p:bldP spid="675903" grpId="0"/>
      <p:bldP spid="675904" grpId="0"/>
      <p:bldP spid="675909" grpId="0"/>
      <p:bldP spid="675909" grpId="1"/>
      <p:bldP spid="675910" grpId="0"/>
      <p:bldP spid="675910" grpId="1"/>
      <p:bldP spid="675912" grpId="0"/>
      <p:bldP spid="675912" grpId="1"/>
      <p:bldP spid="675913" grpId="0"/>
      <p:bldP spid="675913" grpId="1"/>
      <p:bldP spid="675914" grpId="0"/>
      <p:bldP spid="675914" grpId="1"/>
      <p:bldP spid="675915" grpId="0" animBg="1"/>
      <p:bldP spid="675915" grpId="1" animBg="1"/>
      <p:bldP spid="675918" grpId="0"/>
      <p:bldP spid="675918" grpId="1"/>
      <p:bldP spid="675919" grpId="0"/>
      <p:bldP spid="675919" grpId="1"/>
      <p:bldP spid="675920" grpId="0"/>
      <p:bldP spid="675920" grpId="1"/>
      <p:bldP spid="675921" grpId="0"/>
      <p:bldP spid="675921" grpId="1"/>
      <p:bldP spid="675922" grpId="0"/>
      <p:bldP spid="675924" grpId="0"/>
      <p:bldP spid="675925" grpId="0"/>
      <p:bldP spid="6759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76200"/>
            <a:ext cx="9144000" cy="944563"/>
          </a:xfrm>
          <a:noFill/>
          <a:ln/>
        </p:spPr>
        <p:txBody>
          <a:bodyPr anchor="t"/>
          <a:lstStyle/>
          <a:p>
            <a:r>
              <a:rPr lang="en-US" altLang="vi-VN" sz="3200" b="1" u="sng" dirty="0" err="1" smtClean="0">
                <a:solidFill>
                  <a:srgbClr val="003399"/>
                </a:solidFill>
                <a:effectLst/>
                <a:latin typeface="VNI-Times" pitchFamily="2" charset="0"/>
              </a:rPr>
              <a:t>Toaùn</a:t>
            </a:r>
            <a:endParaRPr lang="en-US" altLang="vi-VN" sz="3200" b="1" u="sng" dirty="0">
              <a:solidFill>
                <a:srgbClr val="003399"/>
              </a:solidFill>
              <a:effectLst/>
              <a:latin typeface="VNI-Times" pitchFamily="2" charset="0"/>
            </a:endParaRPr>
          </a:p>
        </p:txBody>
      </p:sp>
      <p:sp>
        <p:nvSpPr>
          <p:cNvPr id="716805" name="Rectangle 5"/>
          <p:cNvSpPr>
            <a:spLocks noChangeArrowheads="1"/>
          </p:cNvSpPr>
          <p:nvPr/>
        </p:nvSpPr>
        <p:spPr bwMode="auto">
          <a:xfrm>
            <a:off x="1447800" y="849669"/>
            <a:ext cx="6705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Laøm</a:t>
            </a:r>
            <a:r>
              <a:rPr lang="en-US" altLang="vi-VN" sz="37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quen</a:t>
            </a:r>
            <a:r>
              <a:rPr lang="en-US" altLang="vi-VN" sz="37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vôùi</a:t>
            </a:r>
            <a:r>
              <a:rPr lang="en-US" altLang="vi-VN" sz="37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bieåu</a:t>
            </a:r>
            <a:r>
              <a:rPr lang="en-US" altLang="vi-VN" sz="37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thöùc</a:t>
            </a:r>
            <a:endParaRPr lang="en-US" altLang="vi-VN" sz="3700" b="1" dirty="0">
              <a:solidFill>
                <a:srgbClr val="F80E46"/>
              </a:solidFill>
              <a:latin typeface="VNI-Bodon-Poster" pitchFamily="2" charset="0"/>
            </a:endParaRPr>
          </a:p>
        </p:txBody>
      </p:sp>
      <p:sp>
        <p:nvSpPr>
          <p:cNvPr id="716806" name="Text Box 6"/>
          <p:cNvSpPr txBox="1">
            <a:spLocks noChangeArrowheads="1"/>
          </p:cNvSpPr>
          <p:nvPr/>
        </p:nvSpPr>
        <p:spPr bwMode="auto">
          <a:xfrm>
            <a:off x="152400" y="1508125"/>
            <a:ext cx="525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800" b="1" i="1">
                <a:solidFill>
                  <a:srgbClr val="B53F2B"/>
                </a:solidFill>
                <a:latin typeface="VNI-Times" pitchFamily="2" charset="0"/>
              </a:rPr>
              <a:t>1) </a:t>
            </a:r>
            <a:r>
              <a:rPr lang="en-US" altLang="vi-VN" sz="3800" b="1" i="1" u="sng">
                <a:solidFill>
                  <a:srgbClr val="B53F2B"/>
                </a:solidFill>
                <a:latin typeface="VNI-Times" pitchFamily="2" charset="0"/>
              </a:rPr>
              <a:t>Ví duï veà bieåu thöùc</a:t>
            </a:r>
            <a:r>
              <a:rPr lang="en-US" altLang="vi-VN" sz="4000" b="1" i="1">
                <a:solidFill>
                  <a:srgbClr val="B53F2B"/>
                </a:solidFill>
                <a:latin typeface="VNI-Times" pitchFamily="2" charset="0"/>
              </a:rPr>
              <a:t> :</a:t>
            </a:r>
            <a:endParaRPr lang="en-US" altLang="vi-VN" sz="4000" i="1">
              <a:solidFill>
                <a:srgbClr val="B53F2B"/>
              </a:solidFill>
              <a:latin typeface="VNI-Times" pitchFamily="2" charset="0"/>
            </a:endParaRPr>
          </a:p>
        </p:txBody>
      </p:sp>
      <p:sp>
        <p:nvSpPr>
          <p:cNvPr id="716807" name="Text Box 7"/>
          <p:cNvSpPr txBox="1">
            <a:spLocks noChangeArrowheads="1"/>
          </p:cNvSpPr>
          <p:nvPr/>
        </p:nvSpPr>
        <p:spPr bwMode="auto">
          <a:xfrm>
            <a:off x="381000" y="2117725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latin typeface="VNI-Times" pitchFamily="2" charset="0"/>
              </a:rPr>
              <a:t>126 + 51</a:t>
            </a:r>
            <a:r>
              <a:rPr lang="en-US" altLang="vi-VN" sz="3600" b="1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16808" name="Text Box 8"/>
          <p:cNvSpPr txBox="1">
            <a:spLocks noChangeArrowheads="1"/>
          </p:cNvSpPr>
          <p:nvPr/>
        </p:nvSpPr>
        <p:spPr bwMode="auto">
          <a:xfrm>
            <a:off x="2286000" y="21336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latin typeface="VNI-Times" pitchFamily="2" charset="0"/>
              </a:rPr>
              <a:t>62 -11</a:t>
            </a:r>
            <a:r>
              <a:rPr lang="en-US" altLang="vi-VN" sz="3600" b="1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16809" name="Text Box 9"/>
          <p:cNvSpPr txBox="1">
            <a:spLocks noChangeArrowheads="1"/>
          </p:cNvSpPr>
          <p:nvPr/>
        </p:nvSpPr>
        <p:spPr bwMode="auto">
          <a:xfrm>
            <a:off x="3733800" y="2133600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latin typeface="VNI-Times" pitchFamily="2" charset="0"/>
              </a:rPr>
              <a:t>13 x 3</a:t>
            </a:r>
            <a:r>
              <a:rPr lang="en-US" altLang="vi-VN" sz="3600" b="1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16810" name="Text Box 10"/>
          <p:cNvSpPr txBox="1">
            <a:spLocks noChangeArrowheads="1"/>
          </p:cNvSpPr>
          <p:nvPr/>
        </p:nvSpPr>
        <p:spPr bwMode="auto">
          <a:xfrm>
            <a:off x="5181600" y="2133600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latin typeface="VNI-Times" pitchFamily="2" charset="0"/>
              </a:rPr>
              <a:t>84 : 4</a:t>
            </a:r>
            <a:r>
              <a:rPr lang="en-US" altLang="vi-VN" sz="3600" b="1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16811" name="Text Box 11"/>
          <p:cNvSpPr txBox="1">
            <a:spLocks noChangeArrowheads="1"/>
          </p:cNvSpPr>
          <p:nvPr/>
        </p:nvSpPr>
        <p:spPr bwMode="auto">
          <a:xfrm>
            <a:off x="457200" y="27432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solidFill>
                  <a:srgbClr val="FF0000"/>
                </a:solidFill>
                <a:latin typeface="VNI-Times" pitchFamily="2" charset="0"/>
              </a:rPr>
              <a:t>125 + 10 – 4</a:t>
            </a:r>
            <a:r>
              <a:rPr lang="en-US" altLang="vi-VN" sz="3600" b="1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16812" name="Text Box 12"/>
          <p:cNvSpPr txBox="1">
            <a:spLocks noChangeArrowheads="1"/>
          </p:cNvSpPr>
          <p:nvPr/>
        </p:nvSpPr>
        <p:spPr bwMode="auto">
          <a:xfrm>
            <a:off x="3200400" y="2743200"/>
            <a:ext cx="243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solidFill>
                  <a:srgbClr val="FF0000"/>
                </a:solidFill>
                <a:latin typeface="VNI-Times" pitchFamily="2" charset="0"/>
              </a:rPr>
              <a:t>45 : 5 + 7</a:t>
            </a:r>
          </a:p>
        </p:txBody>
      </p:sp>
      <p:sp>
        <p:nvSpPr>
          <p:cNvPr id="716813" name="Text Box 13"/>
          <p:cNvSpPr txBox="1">
            <a:spLocks noChangeArrowheads="1"/>
          </p:cNvSpPr>
          <p:nvPr/>
        </p:nvSpPr>
        <p:spPr bwMode="auto">
          <a:xfrm>
            <a:off x="5029200" y="2667000"/>
            <a:ext cx="426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600" b="1">
                <a:solidFill>
                  <a:srgbClr val="000099"/>
                </a:solidFill>
                <a:latin typeface="VNI-Times" pitchFamily="2" charset="0"/>
              </a:rPr>
              <a:t>;</a:t>
            </a:r>
            <a:r>
              <a:rPr lang="en-US" altLang="vi-VN" sz="3600" b="1">
                <a:latin typeface="VNI-Times" pitchFamily="2" charset="0"/>
              </a:rPr>
              <a:t> … </a:t>
            </a:r>
            <a:r>
              <a:rPr lang="en-US" altLang="vi-VN" sz="3600" b="1">
                <a:solidFill>
                  <a:srgbClr val="000099"/>
                </a:solidFill>
                <a:latin typeface="VNI-Times" pitchFamily="2" charset="0"/>
              </a:rPr>
              <a:t>laø caùc </a:t>
            </a:r>
            <a:r>
              <a:rPr lang="en-US" altLang="vi-VN" sz="3600" b="1" i="1">
                <a:solidFill>
                  <a:srgbClr val="000099"/>
                </a:solidFill>
                <a:latin typeface="VNI-Times" pitchFamily="2" charset="0"/>
              </a:rPr>
              <a:t>bieåu thöùc</a:t>
            </a:r>
            <a:r>
              <a:rPr lang="en-US" altLang="vi-VN" sz="3600" b="1" i="1">
                <a:latin typeface="VNI-Times" pitchFamily="2" charset="0"/>
              </a:rPr>
              <a:t>.</a:t>
            </a:r>
            <a:r>
              <a:rPr lang="en-US" altLang="vi-VN" sz="40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0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716814" name="Text Box 14"/>
          <p:cNvSpPr txBox="1">
            <a:spLocks noChangeArrowheads="1"/>
          </p:cNvSpPr>
          <p:nvPr/>
        </p:nvSpPr>
        <p:spPr bwMode="auto">
          <a:xfrm>
            <a:off x="381000" y="339725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solidFill>
                  <a:srgbClr val="800000"/>
                </a:solidFill>
                <a:latin typeface="VNI-Times" pitchFamily="2" charset="0"/>
              </a:rPr>
              <a:t>(65 + 15) x 2</a:t>
            </a:r>
            <a:r>
              <a:rPr lang="en-US" altLang="vi-VN" sz="3600" b="1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16815" name="Text Box 15"/>
          <p:cNvSpPr txBox="1">
            <a:spLocks noChangeArrowheads="1"/>
          </p:cNvSpPr>
          <p:nvPr/>
        </p:nvSpPr>
        <p:spPr bwMode="auto">
          <a:xfrm>
            <a:off x="3048000" y="339725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>
                <a:solidFill>
                  <a:srgbClr val="800000"/>
                </a:solidFill>
                <a:latin typeface="VNI-Times" pitchFamily="2" charset="0"/>
              </a:rPr>
              <a:t>48: (6: 3)</a:t>
            </a:r>
          </a:p>
        </p:txBody>
      </p:sp>
      <p:sp>
        <p:nvSpPr>
          <p:cNvPr id="716816" name="Text Box 16"/>
          <p:cNvSpPr txBox="1">
            <a:spLocks noChangeArrowheads="1"/>
          </p:cNvSpPr>
          <p:nvPr/>
        </p:nvSpPr>
        <p:spPr bwMode="auto">
          <a:xfrm>
            <a:off x="304800" y="3321050"/>
            <a:ext cx="548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600" b="1" i="1" u="sng">
                <a:solidFill>
                  <a:srgbClr val="B53F2B"/>
                </a:solidFill>
                <a:latin typeface="VNI-Times" pitchFamily="2" charset="0"/>
              </a:rPr>
              <a:t>2) Giaù trò cuûa bieåu thöùc</a:t>
            </a:r>
            <a:r>
              <a:rPr lang="en-US" altLang="vi-VN" sz="3600" b="1" i="1">
                <a:solidFill>
                  <a:srgbClr val="B53F2B"/>
                </a:solidFill>
                <a:latin typeface="VNI-Times" pitchFamily="2" charset="0"/>
              </a:rPr>
              <a:t> : </a:t>
            </a:r>
            <a:endParaRPr lang="en-US" altLang="vi-VN" sz="3600" i="1">
              <a:solidFill>
                <a:srgbClr val="B53F2B"/>
              </a:solidFill>
              <a:latin typeface="VNI-Times" pitchFamily="2" charset="0"/>
            </a:endParaRPr>
          </a:p>
        </p:txBody>
      </p:sp>
      <p:sp>
        <p:nvSpPr>
          <p:cNvPr id="716817" name="Text Box 17"/>
          <p:cNvSpPr txBox="1">
            <a:spLocks noChangeArrowheads="1"/>
          </p:cNvSpPr>
          <p:nvPr/>
        </p:nvSpPr>
        <p:spPr bwMode="auto">
          <a:xfrm>
            <a:off x="304800" y="4068763"/>
            <a:ext cx="23622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latin typeface="VNI-Times" pitchFamily="2" charset="0"/>
              </a:rPr>
              <a:t>126 + 51 =</a:t>
            </a:r>
          </a:p>
        </p:txBody>
      </p:sp>
      <p:sp>
        <p:nvSpPr>
          <p:cNvPr id="716818" name="Text Box 18"/>
          <p:cNvSpPr txBox="1">
            <a:spLocks noChangeArrowheads="1"/>
          </p:cNvSpPr>
          <p:nvPr/>
        </p:nvSpPr>
        <p:spPr bwMode="auto">
          <a:xfrm>
            <a:off x="2667000" y="40386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4000" b="1">
                <a:solidFill>
                  <a:srgbClr val="000099"/>
                </a:solidFill>
                <a:latin typeface="VNI-Times" pitchFamily="2" charset="0"/>
              </a:rPr>
              <a:t>?</a:t>
            </a:r>
          </a:p>
        </p:txBody>
      </p:sp>
      <p:sp>
        <p:nvSpPr>
          <p:cNvPr id="716819" name="Text Box 19"/>
          <p:cNvSpPr txBox="1">
            <a:spLocks noChangeArrowheads="1"/>
          </p:cNvSpPr>
          <p:nvPr/>
        </p:nvSpPr>
        <p:spPr bwMode="auto">
          <a:xfrm>
            <a:off x="2590800" y="4068763"/>
            <a:ext cx="990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177</a:t>
            </a:r>
            <a:endParaRPr lang="en-US" altLang="vi-VN" sz="3700" b="1">
              <a:latin typeface="VNI-Times" pitchFamily="2" charset="0"/>
            </a:endParaRPr>
          </a:p>
        </p:txBody>
      </p:sp>
      <p:sp>
        <p:nvSpPr>
          <p:cNvPr id="716820" name="Text Box 20"/>
          <p:cNvSpPr txBox="1">
            <a:spLocks noChangeArrowheads="1"/>
          </p:cNvSpPr>
          <p:nvPr/>
        </p:nvSpPr>
        <p:spPr bwMode="auto">
          <a:xfrm>
            <a:off x="228600" y="4572000"/>
            <a:ext cx="8153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altLang="vi-VN" sz="3700" b="1" i="1">
                <a:solidFill>
                  <a:srgbClr val="000099"/>
                </a:solidFill>
                <a:latin typeface="VNI-Times" pitchFamily="2" charset="0"/>
              </a:rPr>
              <a:t> Giaù trò cuûa bieåu thöùc </a:t>
            </a:r>
            <a:r>
              <a:rPr lang="en-US" altLang="vi-VN" sz="3700" b="1">
                <a:latin typeface="VNI-Times" pitchFamily="2" charset="0"/>
              </a:rPr>
              <a:t>126 </a:t>
            </a:r>
            <a:r>
              <a:rPr lang="en-US" altLang="vi-VN" sz="3700" b="1" i="1">
                <a:latin typeface="VNI-Times" pitchFamily="2" charset="0"/>
              </a:rPr>
              <a:t>+ </a:t>
            </a:r>
            <a:r>
              <a:rPr lang="en-US" altLang="vi-VN" sz="3700" b="1">
                <a:latin typeface="VNI-Times" pitchFamily="2" charset="0"/>
              </a:rPr>
              <a:t>51</a:t>
            </a: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 laø </a:t>
            </a:r>
            <a:endParaRPr lang="en-US" altLang="vi-VN" sz="37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716821" name="Text Box 21"/>
          <p:cNvSpPr txBox="1">
            <a:spLocks noChangeArrowheads="1"/>
          </p:cNvSpPr>
          <p:nvPr/>
        </p:nvSpPr>
        <p:spPr bwMode="auto">
          <a:xfrm>
            <a:off x="304800" y="5287963"/>
            <a:ext cx="35052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125 + 10 – 4 =</a:t>
            </a:r>
          </a:p>
        </p:txBody>
      </p:sp>
      <p:sp>
        <p:nvSpPr>
          <p:cNvPr id="716822" name="Text Box 22"/>
          <p:cNvSpPr txBox="1">
            <a:spLocks noChangeArrowheads="1"/>
          </p:cNvSpPr>
          <p:nvPr/>
        </p:nvSpPr>
        <p:spPr bwMode="auto">
          <a:xfrm>
            <a:off x="3276600" y="5287963"/>
            <a:ext cx="990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131</a:t>
            </a:r>
            <a:endParaRPr lang="en-US" altLang="vi-VN" sz="3700" b="1">
              <a:latin typeface="VNI-Times" pitchFamily="2" charset="0"/>
            </a:endParaRPr>
          </a:p>
        </p:txBody>
      </p:sp>
      <p:sp>
        <p:nvSpPr>
          <p:cNvPr id="716823" name="Text Box 23"/>
          <p:cNvSpPr txBox="1">
            <a:spLocks noChangeArrowheads="1"/>
          </p:cNvSpPr>
          <p:nvPr/>
        </p:nvSpPr>
        <p:spPr bwMode="auto">
          <a:xfrm>
            <a:off x="228600" y="5729288"/>
            <a:ext cx="861060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700" b="1" i="1">
                <a:solidFill>
                  <a:srgbClr val="000099"/>
                </a:solidFill>
                <a:latin typeface="VNI-Times" pitchFamily="2" charset="0"/>
              </a:rPr>
              <a:t>Giaù trò cuûa bieåu thöùc</a:t>
            </a: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altLang="vi-VN" sz="3700" b="1">
                <a:latin typeface="VNI-Times" pitchFamily="2" charset="0"/>
              </a:rPr>
              <a:t>125 </a:t>
            </a:r>
            <a:r>
              <a:rPr lang="en-US" altLang="vi-VN" sz="3700" b="1" i="1">
                <a:latin typeface="VNI-Times" pitchFamily="2" charset="0"/>
              </a:rPr>
              <a:t>+ </a:t>
            </a:r>
            <a:r>
              <a:rPr lang="en-US" altLang="vi-VN" sz="3700" b="1">
                <a:latin typeface="VNI-Times" pitchFamily="2" charset="0"/>
              </a:rPr>
              <a:t>10 - 4</a:t>
            </a: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 laø </a:t>
            </a:r>
            <a:endParaRPr lang="en-US" altLang="vi-VN" sz="48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716824" name="Text Box 24"/>
          <p:cNvSpPr txBox="1">
            <a:spLocks noChangeArrowheads="1"/>
          </p:cNvSpPr>
          <p:nvPr/>
        </p:nvSpPr>
        <p:spPr bwMode="auto">
          <a:xfrm>
            <a:off x="6858000" y="4572000"/>
            <a:ext cx="11430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177</a:t>
            </a:r>
            <a:r>
              <a:rPr lang="en-US" altLang="vi-VN" sz="3700" b="1">
                <a:latin typeface="VNI-Times" pitchFamily="2" charset="0"/>
              </a:rPr>
              <a:t>.</a:t>
            </a:r>
          </a:p>
        </p:txBody>
      </p:sp>
      <p:sp>
        <p:nvSpPr>
          <p:cNvPr id="716825" name="Text Box 25"/>
          <p:cNvSpPr txBox="1">
            <a:spLocks noChangeArrowheads="1"/>
          </p:cNvSpPr>
          <p:nvPr/>
        </p:nvSpPr>
        <p:spPr bwMode="auto">
          <a:xfrm>
            <a:off x="7239000" y="5745163"/>
            <a:ext cx="12954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131</a:t>
            </a:r>
            <a:r>
              <a:rPr lang="en-US" altLang="vi-VN" sz="3700" b="1">
                <a:latin typeface="VNI-Times" pitchFamily="2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6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6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16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16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16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16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68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6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6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68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6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6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1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7168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1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16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6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6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1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16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6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16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67" presetID="19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716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716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716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716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1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168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1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1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1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14" grpId="0"/>
      <p:bldP spid="716814" grpId="1"/>
      <p:bldP spid="716815" grpId="0"/>
      <p:bldP spid="716815" grpId="1"/>
      <p:bldP spid="716816" grpId="0"/>
      <p:bldP spid="716817" grpId="0" autoUpdateAnimBg="0"/>
      <p:bldP spid="716818" grpId="0"/>
      <p:bldP spid="716818" grpId="1"/>
      <p:bldP spid="716819" grpId="0"/>
      <p:bldP spid="716820" grpId="0"/>
      <p:bldP spid="716821" grpId="0" build="allAtOnce"/>
      <p:bldP spid="716822" grpId="0"/>
      <p:bldP spid="716823" grpId="0"/>
      <p:bldP spid="716824" grpId="0"/>
      <p:bldP spid="7168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7" name="Line 3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7108" name="Line 4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7109" name="Line 5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7110" name="Line 6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87114" name="Text Box 10"/>
          <p:cNvSpPr txBox="1">
            <a:spLocks noChangeArrowheads="1"/>
          </p:cNvSpPr>
          <p:nvPr/>
        </p:nvSpPr>
        <p:spPr bwMode="auto">
          <a:xfrm>
            <a:off x="5089525" y="3313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 altLang="vi-VN"/>
          </a:p>
        </p:txBody>
      </p:sp>
      <p:sp>
        <p:nvSpPr>
          <p:cNvPr id="687199" name="Rectangle 95"/>
          <p:cNvSpPr>
            <a:spLocks noGrp="1" noRot="1" noChangeArrowheads="1"/>
          </p:cNvSpPr>
          <p:nvPr>
            <p:ph type="title"/>
          </p:nvPr>
        </p:nvSpPr>
        <p:spPr>
          <a:xfrm>
            <a:off x="0" y="76200"/>
            <a:ext cx="9144000" cy="1524000"/>
          </a:xfrm>
          <a:noFill/>
          <a:ln/>
        </p:spPr>
        <p:txBody>
          <a:bodyPr anchor="t"/>
          <a:lstStyle/>
          <a:p>
            <a:r>
              <a:rPr lang="en-US" altLang="vi-VN" sz="3200" b="1" dirty="0">
                <a:solidFill>
                  <a:schemeClr val="tx1"/>
                </a:solidFill>
                <a:latin typeface="VNI-Times" pitchFamily="2" charset="0"/>
              </a:rPr>
              <a:t>	</a:t>
            </a:r>
            <a:r>
              <a:rPr lang="en-US" altLang="vi-VN" sz="3200" b="1" dirty="0" smtClean="0">
                <a:solidFill>
                  <a:schemeClr val="tx1"/>
                </a:solidFill>
                <a:latin typeface="VNI-Times" pitchFamily="2" charset="0"/>
              </a:rPr>
              <a:t>			</a:t>
            </a:r>
            <a:r>
              <a:rPr lang="en-US" altLang="vi-VN" sz="3200" b="1" u="sng" dirty="0" err="1" smtClean="0">
                <a:solidFill>
                  <a:schemeClr val="tx1"/>
                </a:solidFill>
                <a:effectLst/>
                <a:latin typeface="VNI-Times" pitchFamily="2" charset="0"/>
              </a:rPr>
              <a:t>Toaùn</a:t>
            </a:r>
            <a:endParaRPr lang="en-US" altLang="vi-VN" sz="3200" b="1" u="sng" dirty="0">
              <a:solidFill>
                <a:schemeClr val="tx1"/>
              </a:solidFill>
              <a:effectLst/>
              <a:latin typeface="VNI-Times" pitchFamily="2" charset="0"/>
            </a:endParaRPr>
          </a:p>
        </p:txBody>
      </p:sp>
      <p:sp>
        <p:nvSpPr>
          <p:cNvPr id="687200" name="Rectangle 96"/>
          <p:cNvSpPr>
            <a:spLocks noChangeArrowheads="1"/>
          </p:cNvSpPr>
          <p:nvPr/>
        </p:nvSpPr>
        <p:spPr bwMode="auto">
          <a:xfrm>
            <a:off x="1219200" y="759181"/>
            <a:ext cx="6705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Laøm</a:t>
            </a:r>
            <a:r>
              <a:rPr lang="en-US" altLang="vi-VN" sz="37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quen</a:t>
            </a:r>
            <a:r>
              <a:rPr lang="en-US" altLang="vi-VN" sz="37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vôùi</a:t>
            </a:r>
            <a:r>
              <a:rPr lang="en-US" altLang="vi-VN" sz="37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bieåu</a:t>
            </a:r>
            <a:r>
              <a:rPr lang="en-US" altLang="vi-VN" sz="3700" b="1" dirty="0">
                <a:solidFill>
                  <a:srgbClr val="F80E46"/>
                </a:solidFill>
                <a:latin typeface="VNI-Bodon-Poster" pitchFamily="2" charset="0"/>
              </a:rPr>
              <a:t> </a:t>
            </a:r>
            <a:r>
              <a:rPr lang="en-US" altLang="vi-VN" sz="3700" b="1" dirty="0" err="1">
                <a:solidFill>
                  <a:srgbClr val="F80E46"/>
                </a:solidFill>
                <a:latin typeface="VNI-Bodon-Poster" pitchFamily="2" charset="0"/>
              </a:rPr>
              <a:t>thöùc</a:t>
            </a:r>
            <a:endParaRPr lang="en-US" altLang="vi-VN" sz="3700" b="1" dirty="0">
              <a:solidFill>
                <a:srgbClr val="F80E46"/>
              </a:solidFill>
              <a:latin typeface="VNI-Bodon-Poster" pitchFamily="2" charset="0"/>
            </a:endParaRPr>
          </a:p>
        </p:txBody>
      </p:sp>
      <p:pic>
        <p:nvPicPr>
          <p:cNvPr id="687203" name="Picture 99" descr="Orange_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0"/>
            <a:ext cx="231457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7204" name="Rectangle 100"/>
          <p:cNvSpPr>
            <a:spLocks noChangeArrowheads="1"/>
          </p:cNvSpPr>
          <p:nvPr/>
        </p:nvSpPr>
        <p:spPr bwMode="auto">
          <a:xfrm>
            <a:off x="4343400" y="-76200"/>
            <a:ext cx="4800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r" eaLnBrk="1" hangingPunct="1"/>
            <a:endParaRPr lang="vi-VN" altLang="vi-VN" sz="3600" i="1"/>
          </a:p>
        </p:txBody>
      </p:sp>
      <p:pic>
        <p:nvPicPr>
          <p:cNvPr id="687205" name="Picture 101" descr="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154305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7206" name="Picture 102" descr="run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371600"/>
            <a:ext cx="18669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87208" name="Object 104"/>
          <p:cNvGraphicFramePr>
            <a:graphicFrameLocks noChangeAspect="1"/>
          </p:cNvGraphicFramePr>
          <p:nvPr/>
        </p:nvGraphicFramePr>
        <p:xfrm>
          <a:off x="0" y="0"/>
          <a:ext cx="122872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26" name="CorelDRAW" r:id="rId7" imgW="1224360" imgH="1118160" progId="">
                  <p:embed/>
                </p:oleObj>
              </mc:Choice>
              <mc:Fallback>
                <p:oleObj name="CorelDRAW" r:id="rId7" imgW="1224360" imgH="1118160" progId="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28725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7209" name="Object 105"/>
          <p:cNvGraphicFramePr>
            <a:graphicFrameLocks noChangeAspect="1"/>
          </p:cNvGraphicFramePr>
          <p:nvPr/>
        </p:nvGraphicFramePr>
        <p:xfrm>
          <a:off x="0" y="5738813"/>
          <a:ext cx="1228725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27" name="CorelDRAW" r:id="rId9" imgW="1224360" imgH="1118160" progId="">
                  <p:embed/>
                </p:oleObj>
              </mc:Choice>
              <mc:Fallback>
                <p:oleObj name="CorelDRAW" r:id="rId9" imgW="1224360" imgH="1118160" progId="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738813"/>
                        <a:ext cx="1228725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7210" name="Object 106"/>
          <p:cNvGraphicFramePr>
            <a:graphicFrameLocks noChangeAspect="1"/>
          </p:cNvGraphicFramePr>
          <p:nvPr/>
        </p:nvGraphicFramePr>
        <p:xfrm>
          <a:off x="7915275" y="0"/>
          <a:ext cx="122872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28" name="CorelDRAW" r:id="rId10" imgW="1224360" imgH="1118160" progId="">
                  <p:embed/>
                </p:oleObj>
              </mc:Choice>
              <mc:Fallback>
                <p:oleObj name="CorelDRAW" r:id="rId10" imgW="1224360" imgH="1118160" progId="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5275" y="0"/>
                        <a:ext cx="1228725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7211" name="Object 107"/>
          <p:cNvGraphicFramePr>
            <a:graphicFrameLocks noChangeAspect="1"/>
          </p:cNvGraphicFramePr>
          <p:nvPr/>
        </p:nvGraphicFramePr>
        <p:xfrm>
          <a:off x="7915275" y="5738813"/>
          <a:ext cx="1228725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29" name="CorelDRAW" r:id="rId11" imgW="1224360" imgH="1118160" progId="">
                  <p:embed/>
                </p:oleObj>
              </mc:Choice>
              <mc:Fallback>
                <p:oleObj name="CorelDRAW" r:id="rId11" imgW="1224360" imgH="1118160" progId="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5275" y="5738813"/>
                        <a:ext cx="1228725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87215" name="475aa285a82d34f4efe8b55303c5bbff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7217" name="475aa285a82d34f4efe8b55303c5bbff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5334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8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7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7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5.55556E-7 4.56647E-6 C -0.01701 -0.01041 -0.03316 -0.02382 -0.05087 -0.03168 C -0.0592 -0.03538 -0.07622 -0.04 -0.07622 -0.04 C -0.08837 -0.04809 -0.09965 -0.05202 -0.11267 -0.05711 C -0.12309 -0.07029 -0.14184 -0.07376 -0.15556 -0.07815 C -0.33351 -0.07676 -0.33594 -0.07977 -0.44132 -0.0696 C -0.45833 -0.06405 -0.47066 -0.06081 -0.48889 -0.05919 C -0.49375 -0.05572 -0.49809 -0.0511 -0.5033 -0.04856 C -0.50677 -0.04671 -0.51111 -0.04879 -0.51441 -0.04647 C -0.51979 -0.04278 -0.52309 -0.03491 -0.52865 -0.03168 C -0.5401 -0.02497 -0.55382 -0.02659 -0.5651 -0.01896 C -0.56927 -0.01619 -0.57309 -0.01133 -0.57778 -0.01041 C -0.58976 -0.00786 -0.60226 -0.00902 -0.61441 -0.00832 C -0.61701 -0.00208 -0.61927 0.00462 -0.62222 0.01064 C -0.62344 0.01318 -0.62604 0.01433 -0.62708 0.01688 C -0.63125 0.02659 -0.63021 0.0363 -0.63663 0.04439 C -0.63819 0.05156 -0.63698 0.06104 -0.64132 0.06566 C -0.6526 0.07815 -0.65608 0.07792 -0.66823 0.08254 C -0.67031 0.0867 -0.67535 0.09017 -0.67465 0.09526 C -0.67344 0.10312 -0.66701 0.10775 -0.66354 0.11422 C -0.64479 0.14844 -0.66372 0.11838 -0.64288 0.15006 C -0.63455 0.17549 -0.63455 0.19584 -0.63333 0.22405 C -0.63733 0.28624 -0.63854 0.28185 -0.6349 0.35514 C -0.63385 0.37457 -0.62448 0.39353 -0.62066 0.41225 C -0.61493 0.44046 -0.60278 0.49387 -0.58733 0.51584 C -0.58108 0.52462 -0.56615 0.53642 -0.55885 0.54335 C -0.53351 0.56763 -0.52726 0.57017 -0.49531 0.57295 C -0.47153 0.58173 -0.49219 0.57503 -0.44931 0.5815 C -0.42847 0.58451 -0.41545 0.58867 -0.39375 0.59399 C -0.37396 0.59884 -0.35347 0.59561 -0.33333 0.5963 C -0.27361 0.59329 -0.21354 0.59491 -0.15399 0.58751 C -0.14792 0.58682 -0.14497 0.57711 -0.13976 0.57295 C -0.12361 0.56 -0.10694 0.54913 -0.08889 0.54335 C -0.07899 0.53665 -0.06962 0.53179 -0.06198 0.52 C -0.05885 0.51514 -0.05816 0.50844 -0.05556 0.50312 C -0.04913 0.48971 -0.04323 0.4763 -0.0349 0.4652 C -0.01129 0.43376 -0.02882 0.47353 -0.00955 0.43329 C -0.00156 0.41688 -0.00069 0.40254 0.00312 0.38266 C 0.00434 0.37665 0.00781 0.37156 0.00955 0.36578 C 0.01059 0.36254 0.01545 0.33665 0.0158 0.3341 C 0.02378 0.26682 0.01562 0.30335 0.02535 0.26428 C 0.02674 0.25318 0.02726 0.24763 0.03177 0.23861 C 0.03333 0.2326 0.03524 0.22613 0.03646 0.21988 C 0.0375 0.21433 0.03819 0.20855 0.03958 0.20301 C 0.0401 0.20092 0.04115 0.19676 0.04115 0.19676 " pathEditMode="relative" ptsTypes="ffffffffffffffffffffffffffffffffffffffffffffA">
                                      <p:cBhvr>
                                        <p:cTn id="30" dur="2000" fill="hold"/>
                                        <p:tgtEl>
                                          <p:spTgt spid="687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6.12717E-6 C 0.00312 -0.01132 0.00694 -0.02219 0.00954 -0.03375 C 0.01076 -0.0393 0.0092 -0.04554 0.01111 -0.05063 C 0.01805 -0.07005 0.03959 -0.10612 0.04914 -0.12254 C 0.06146 -0.14381 0.06667 -0.15791 0.08421 -0.1734 C 0.08733 -0.17965 0.08924 -0.18751 0.09358 -0.19236 C 0.0974 -0.19699 0.10348 -0.19722 0.10799 -0.20069 C 0.11702 -0.20785 0.12605 -0.21595 0.1349 -0.22404 C 0.14428 -0.23259 0.15296 -0.2423 0.16198 -0.25155 C 0.1658 -0.25525 0.17014 -0.2578 0.17466 -0.25988 C 0.18299 -0.26358 0.20001 -0.26843 0.20001 -0.26843 C 0.22761 -0.26496 0.25001 -0.26011 0.27622 -0.25571 C 0.28039 -0.25294 0.28438 -0.24947 0.28889 -0.24739 C 0.29723 -0.24369 0.31424 -0.23884 0.31424 -0.23884 C 0.3316 -0.22704 0.35035 -0.22496 0.36823 -0.21548 C 0.37258 -0.21317 0.37639 -0.20924 0.38073 -0.20716 C 0.38907 -0.20346 0.39844 -0.20369 0.40643 -0.1986 C 0.42692 -0.18519 0.41459 -0.1919 0.44445 -0.18173 C 0.44896 -0.18011 0.45261 -0.17548 0.45712 -0.1734 C 0.47865 -0.16346 0.5007 -0.15583 0.52205 -0.14589 C 0.53438 -0.14011 0.55678 -0.14034 0.56806 -0.13941 C 0.59046 -0.12092 0.57223 -0.13248 0.60782 -0.1267 C 0.62987 -0.123 0.64966 -0.10936 0.67136 -0.10566 C 0.67935 -0.10427 0.68733 -0.10427 0.69532 -0.10358 C 0.70678 -0.09849 0.70834 -0.07976 0.71424 -0.06751 C 0.71754 -0.0608 0.72171 -0.05479 0.72535 -0.04855 C 0.72865 -0.01387 0.72344 -0.0497 0.7349 -0.01479 C 0.73803 -0.00531 0.7382 0.00694 0.73976 0.01689 C 0.74167 0.02822 0.74601 0.05087 0.74601 0.05087 C 0.73646 0.197 0.75209 0.10822 0.73178 0.16486 C 0.72987 0.17041 0.73004 0.17735 0.72692 0.18174 C 0.72379 0.18637 0.71841 0.18752 0.71424 0.1903 C 0.70296 0.22012 0.70018 0.22382 0.68733 0.24949 C 0.68212 0.27446 0.66997 0.29504 0.66025 0.31723 C 0.65105 0.33827 0.64202 0.35469 0.62692 0.36995 C 0.59584 0.4014 0.62848 0.36648 0.59983 0.39122 C 0.57848 0.40995 0.55921 0.4296 0.53334 0.4333 C 0.46303 0.46105 0.43855 0.44024 0.33021 0.4377 C 0.29167 0.42452 0.25244 0.42244 0.21424 0.4081 C 0.17119 0.41064 0.12883 0.41365 0.08577 0.4081 C 0.07101 0.38845 0.06598 0.3533 0.06025 0.32764 C 0.05886 0.27099 0.054 0.20648 0.054 0.14798 " pathEditMode="relative" ptsTypes="fffffffffffffffffffffffffffffffffffffffffA">
                                      <p:cBhvr>
                                        <p:cTn id="32" dur="2000" fill="hold"/>
                                        <p:tgtEl>
                                          <p:spTgt spid="687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1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11233 -0.03491 C 0.10834 -0.04554 0.09427 -0.05618 0.08941 -0.05618 C 0.05834 -0.05618 0.02639 0.11006 0.02639 0.27631 C 0.02639 0.19261 0.01042 0.11006 -0.00468 0.11006 C -0.02066 0.11006 -0.03577 0.19376 -0.03577 0.27631 C -0.03577 0.23515 -0.04375 0.19261 -0.05174 0.19261 C -0.05973 0.19261 -0.06771 0.23376 -0.06771 0.27631 C -0.06771 0.25503 -0.07171 0.23515 -0.0757 0.23515 C -0.07969 0.23515 -0.08369 0.25642 -0.08369 0.27631 C -0.08369 0.26567 -0.08577 0.25503 -0.08768 0.25503 C -0.08872 0.25503 -0.09167 0.26567 -0.09167 0.27631 C -0.09167 0.27099 -0.09271 0.26567 -0.09375 0.26567 C -0.09375 0.26428 -0.09584 0.27099 -0.09584 0.27631 C -0.09584 0.27376 -0.09584 0.27099 -0.09688 0.27099 C -0.09688 0.27237 -0.09792 0.27353 -0.09792 0.27631 C -0.09792 0.27492 -0.09792 0.27376 -0.09792 0.27237 C -0.09896 0.27237 -0.09896 0.27376 -0.09896 0.27492 C -0.1 0.27492 -0.1 0.27353 -0.1 0.27237 C -0.10105 0.27237 -0.10105 0.27376 -0.10105 0.27492 " pathEditMode="relative" rAng="0" ptsTypes="fffffffffffffffffff">
                                      <p:cBhvr>
                                        <p:cTn id="35" dur="2000" fill="hold"/>
                                        <p:tgtEl>
                                          <p:spTgt spid="687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77" y="1449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117760" fill="hold"/>
                                        <p:tgtEl>
                                          <p:spTgt spid="6872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215"/>
                </p:tgtEl>
              </p:cMediaNode>
            </p:audio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21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Line 2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96323" name="Line 3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96324" name="Line 4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96325" name="Line 5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96326" name="Text Box 6"/>
          <p:cNvSpPr txBox="1">
            <a:spLocks noChangeArrowheads="1"/>
          </p:cNvSpPr>
          <p:nvPr/>
        </p:nvSpPr>
        <p:spPr bwMode="auto">
          <a:xfrm>
            <a:off x="5089525" y="3313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 altLang="vi-VN"/>
          </a:p>
        </p:txBody>
      </p:sp>
      <p:sp>
        <p:nvSpPr>
          <p:cNvPr id="696328" name="Text Box 8"/>
          <p:cNvSpPr txBox="1">
            <a:spLocks noChangeArrowheads="1"/>
          </p:cNvSpPr>
          <p:nvPr/>
        </p:nvSpPr>
        <p:spPr bwMode="auto">
          <a:xfrm>
            <a:off x="3048000" y="2133600"/>
            <a:ext cx="9906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143</a:t>
            </a:r>
            <a:endParaRPr lang="en-US" altLang="vi-VN" sz="3700" b="1">
              <a:latin typeface="VNI-Times" pitchFamily="2" charset="0"/>
            </a:endParaRPr>
          </a:p>
        </p:txBody>
      </p:sp>
      <p:sp>
        <p:nvSpPr>
          <p:cNvPr id="696329" name="Text Box 9"/>
          <p:cNvSpPr txBox="1">
            <a:spLocks noChangeArrowheads="1"/>
          </p:cNvSpPr>
          <p:nvPr/>
        </p:nvSpPr>
        <p:spPr bwMode="auto">
          <a:xfrm>
            <a:off x="228600" y="2667000"/>
            <a:ext cx="8153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altLang="vi-VN" sz="3700" b="1" i="1">
                <a:solidFill>
                  <a:srgbClr val="000099"/>
                </a:solidFill>
                <a:latin typeface="VNI-Times" pitchFamily="2" charset="0"/>
              </a:rPr>
              <a:t> Giaù trò cuûa bieåu thöùc </a:t>
            </a:r>
            <a:r>
              <a:rPr lang="en-US" altLang="vi-VN" sz="3700" b="1">
                <a:latin typeface="VNI-Times" pitchFamily="2" charset="0"/>
              </a:rPr>
              <a:t>125 </a:t>
            </a:r>
            <a:r>
              <a:rPr lang="en-US" altLang="vi-VN" sz="3700" b="1" i="1">
                <a:latin typeface="VNI-Times" pitchFamily="2" charset="0"/>
              </a:rPr>
              <a:t>+ </a:t>
            </a:r>
            <a:r>
              <a:rPr lang="en-US" altLang="vi-VN" sz="3700" b="1">
                <a:latin typeface="VNI-Times" pitchFamily="2" charset="0"/>
              </a:rPr>
              <a:t>18</a:t>
            </a: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 laø </a:t>
            </a: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143</a:t>
            </a:r>
            <a:r>
              <a:rPr lang="en-US" altLang="vi-VN" sz="3700" b="1" i="1">
                <a:latin typeface="VNI-Times" pitchFamily="2" charset="0"/>
              </a:rPr>
              <a:t>.</a:t>
            </a: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37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96330" name="Text Box 10"/>
          <p:cNvSpPr txBox="1">
            <a:spLocks noChangeArrowheads="1"/>
          </p:cNvSpPr>
          <p:nvPr/>
        </p:nvSpPr>
        <p:spPr bwMode="auto">
          <a:xfrm>
            <a:off x="381000" y="2133600"/>
            <a:ext cx="2819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a) 125 + 18 =</a:t>
            </a:r>
          </a:p>
        </p:txBody>
      </p:sp>
      <p:sp>
        <p:nvSpPr>
          <p:cNvPr id="696333" name="Text Box 13"/>
          <p:cNvSpPr txBox="1">
            <a:spLocks noChangeArrowheads="1"/>
          </p:cNvSpPr>
          <p:nvPr/>
        </p:nvSpPr>
        <p:spPr bwMode="auto">
          <a:xfrm>
            <a:off x="381000" y="3276600"/>
            <a:ext cx="35052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990000"/>
                </a:solidFill>
                <a:latin typeface="VNI-Times" pitchFamily="2" charset="0"/>
              </a:rPr>
              <a:t>b) 161 - 150 =</a:t>
            </a:r>
          </a:p>
        </p:txBody>
      </p:sp>
      <p:sp>
        <p:nvSpPr>
          <p:cNvPr id="696335" name="Text Box 15"/>
          <p:cNvSpPr txBox="1">
            <a:spLocks noChangeArrowheads="1"/>
          </p:cNvSpPr>
          <p:nvPr/>
        </p:nvSpPr>
        <p:spPr bwMode="auto">
          <a:xfrm>
            <a:off x="381000" y="4343400"/>
            <a:ext cx="22860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990000"/>
                </a:solidFill>
                <a:latin typeface="VNI-Times" pitchFamily="2" charset="0"/>
              </a:rPr>
              <a:t>c) 21 x 4 =</a:t>
            </a:r>
          </a:p>
        </p:txBody>
      </p:sp>
      <p:sp>
        <p:nvSpPr>
          <p:cNvPr id="696336" name="Text Box 16"/>
          <p:cNvSpPr txBox="1">
            <a:spLocks noChangeArrowheads="1"/>
          </p:cNvSpPr>
          <p:nvPr/>
        </p:nvSpPr>
        <p:spPr bwMode="auto">
          <a:xfrm>
            <a:off x="381000" y="5486400"/>
            <a:ext cx="22860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990000"/>
                </a:solidFill>
                <a:latin typeface="VNI-Times" pitchFamily="2" charset="0"/>
              </a:rPr>
              <a:t>d) 48 : 2 =</a:t>
            </a:r>
          </a:p>
        </p:txBody>
      </p:sp>
      <p:sp>
        <p:nvSpPr>
          <p:cNvPr id="696337" name="Text Box 17"/>
          <p:cNvSpPr txBox="1">
            <a:spLocks noChangeArrowheads="1"/>
          </p:cNvSpPr>
          <p:nvPr/>
        </p:nvSpPr>
        <p:spPr bwMode="auto">
          <a:xfrm>
            <a:off x="152400" y="3810000"/>
            <a:ext cx="8153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altLang="vi-VN" sz="3700" b="1" i="1">
                <a:solidFill>
                  <a:srgbClr val="000099"/>
                </a:solidFill>
                <a:latin typeface="VNI-Times" pitchFamily="2" charset="0"/>
              </a:rPr>
              <a:t> Giaù trò cuûa bieåu thöùc </a:t>
            </a:r>
            <a:r>
              <a:rPr lang="en-US" altLang="vi-VN" sz="3700" b="1">
                <a:latin typeface="VNI-Times" pitchFamily="2" charset="0"/>
              </a:rPr>
              <a:t>161 </a:t>
            </a:r>
            <a:r>
              <a:rPr lang="en-US" altLang="vi-VN" sz="3700" b="1" i="1">
                <a:latin typeface="VNI-Times" pitchFamily="2" charset="0"/>
              </a:rPr>
              <a:t>- </a:t>
            </a:r>
            <a:r>
              <a:rPr lang="en-US" altLang="vi-VN" sz="3700" b="1">
                <a:latin typeface="VNI-Times" pitchFamily="2" charset="0"/>
              </a:rPr>
              <a:t>150</a:t>
            </a: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 laø </a:t>
            </a: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11</a:t>
            </a:r>
            <a:r>
              <a:rPr lang="en-US" altLang="vi-VN" sz="3700" b="1" i="1">
                <a:latin typeface="VNI-Times" pitchFamily="2" charset="0"/>
              </a:rPr>
              <a:t>.</a:t>
            </a: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37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96338" name="Text Box 18"/>
          <p:cNvSpPr txBox="1">
            <a:spLocks noChangeArrowheads="1"/>
          </p:cNvSpPr>
          <p:nvPr/>
        </p:nvSpPr>
        <p:spPr bwMode="auto">
          <a:xfrm>
            <a:off x="304800" y="4724400"/>
            <a:ext cx="8153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700" b="1" i="1">
                <a:solidFill>
                  <a:srgbClr val="000099"/>
                </a:solidFill>
                <a:latin typeface="VNI-Times" pitchFamily="2" charset="0"/>
              </a:rPr>
              <a:t>Giaù trò cuûa bieåu thöùc</a:t>
            </a: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altLang="vi-VN" sz="3700" b="1">
                <a:latin typeface="VNI-Times" pitchFamily="2" charset="0"/>
              </a:rPr>
              <a:t>21 x</a:t>
            </a:r>
            <a:r>
              <a:rPr lang="en-US" altLang="vi-VN" sz="3700" b="1" i="1">
                <a:latin typeface="VNI-Times" pitchFamily="2" charset="0"/>
              </a:rPr>
              <a:t> </a:t>
            </a:r>
            <a:r>
              <a:rPr lang="en-US" altLang="vi-VN" sz="3700" b="1">
                <a:latin typeface="VNI-Times" pitchFamily="2" charset="0"/>
              </a:rPr>
              <a:t>4</a:t>
            </a: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 laø </a:t>
            </a: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84</a:t>
            </a:r>
            <a:r>
              <a:rPr lang="en-US" altLang="vi-VN" sz="3700" b="1" i="1">
                <a:latin typeface="VNI-Times" pitchFamily="2" charset="0"/>
              </a:rPr>
              <a:t>.</a:t>
            </a:r>
            <a:r>
              <a:rPr lang="en-US" altLang="vi-VN" sz="48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48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96340" name="Text Box 20"/>
          <p:cNvSpPr txBox="1">
            <a:spLocks noChangeArrowheads="1"/>
          </p:cNvSpPr>
          <p:nvPr/>
        </p:nvSpPr>
        <p:spPr bwMode="auto">
          <a:xfrm>
            <a:off x="304800" y="6019800"/>
            <a:ext cx="815340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700" b="1" i="1">
                <a:solidFill>
                  <a:srgbClr val="000099"/>
                </a:solidFill>
                <a:latin typeface="VNI-Times" pitchFamily="2" charset="0"/>
              </a:rPr>
              <a:t>Giaù trò cuûa bieåu thöùc</a:t>
            </a:r>
            <a:r>
              <a:rPr lang="en-US" altLang="vi-VN" sz="3800" b="1" i="1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altLang="vi-VN" sz="3700" b="1">
                <a:latin typeface="VNI-Times" pitchFamily="2" charset="0"/>
              </a:rPr>
              <a:t>48 :</a:t>
            </a:r>
            <a:r>
              <a:rPr lang="en-US" altLang="vi-VN" sz="3700" b="1" i="1">
                <a:latin typeface="VNI-Times" pitchFamily="2" charset="0"/>
              </a:rPr>
              <a:t> </a:t>
            </a:r>
            <a:r>
              <a:rPr lang="en-US" altLang="vi-VN" sz="3700" b="1">
                <a:latin typeface="VNI-Times" pitchFamily="2" charset="0"/>
              </a:rPr>
              <a:t>2</a:t>
            </a:r>
            <a:r>
              <a:rPr lang="en-US" altLang="vi-VN" sz="3700" b="1" i="1">
                <a:latin typeface="VNI-Times" pitchFamily="2" charset="0"/>
              </a:rPr>
              <a:t>  </a:t>
            </a: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laø </a:t>
            </a: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24</a:t>
            </a:r>
            <a:r>
              <a:rPr lang="en-US" altLang="vi-VN" sz="3700" b="1" i="1">
                <a:latin typeface="VNI-Times" pitchFamily="2" charset="0"/>
              </a:rPr>
              <a:t>.</a:t>
            </a:r>
            <a:r>
              <a:rPr lang="en-US" altLang="vi-VN" sz="38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38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96344" name="Text Box 24"/>
          <p:cNvSpPr txBox="1">
            <a:spLocks noChangeArrowheads="1"/>
          </p:cNvSpPr>
          <p:nvPr/>
        </p:nvSpPr>
        <p:spPr bwMode="auto">
          <a:xfrm>
            <a:off x="3276600" y="3276600"/>
            <a:ext cx="9906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11</a:t>
            </a:r>
            <a:endParaRPr lang="en-US" altLang="vi-VN" sz="3700" b="1">
              <a:latin typeface="VNI-Times" pitchFamily="2" charset="0"/>
            </a:endParaRPr>
          </a:p>
        </p:txBody>
      </p:sp>
      <p:sp>
        <p:nvSpPr>
          <p:cNvPr id="696345" name="Text Box 25"/>
          <p:cNvSpPr txBox="1">
            <a:spLocks noChangeArrowheads="1"/>
          </p:cNvSpPr>
          <p:nvPr/>
        </p:nvSpPr>
        <p:spPr bwMode="auto">
          <a:xfrm>
            <a:off x="2667000" y="4373563"/>
            <a:ext cx="990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84</a:t>
            </a:r>
            <a:endParaRPr lang="en-US" altLang="vi-VN" sz="3700" b="1">
              <a:latin typeface="VNI-Times" pitchFamily="2" charset="0"/>
            </a:endParaRPr>
          </a:p>
        </p:txBody>
      </p:sp>
      <p:sp>
        <p:nvSpPr>
          <p:cNvPr id="696346" name="Text Box 26"/>
          <p:cNvSpPr txBox="1">
            <a:spLocks noChangeArrowheads="1"/>
          </p:cNvSpPr>
          <p:nvPr/>
        </p:nvSpPr>
        <p:spPr bwMode="auto">
          <a:xfrm>
            <a:off x="2590800" y="5486400"/>
            <a:ext cx="9906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24</a:t>
            </a:r>
            <a:endParaRPr lang="en-US" altLang="vi-VN" sz="3700" b="1">
              <a:latin typeface="VNI-Times" pitchFamily="2" charset="0"/>
            </a:endParaRPr>
          </a:p>
        </p:txBody>
      </p:sp>
      <p:sp>
        <p:nvSpPr>
          <p:cNvPr id="696349" name="Oval 29"/>
          <p:cNvSpPr>
            <a:spLocks noChangeArrowheads="1"/>
          </p:cNvSpPr>
          <p:nvPr/>
        </p:nvSpPr>
        <p:spPr bwMode="auto">
          <a:xfrm>
            <a:off x="0" y="76200"/>
            <a:ext cx="990600" cy="609600"/>
          </a:xfrm>
          <a:prstGeom prst="ellipse">
            <a:avLst/>
          </a:prstGeom>
          <a:gradFill rotWithShape="1">
            <a:gsLst>
              <a:gs pos="0">
                <a:srgbClr val="1A7C31"/>
              </a:gs>
              <a:gs pos="50000">
                <a:srgbClr val="1A7C31">
                  <a:gamma/>
                  <a:tint val="34902"/>
                  <a:invGamma/>
                </a:srgbClr>
              </a:gs>
              <a:gs pos="100000">
                <a:srgbClr val="1A7C31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vi-VN" sz="3400" b="1">
                <a:solidFill>
                  <a:srgbClr val="000000"/>
                </a:solidFill>
                <a:latin typeface="VNI-Times" pitchFamily="2" charset="0"/>
              </a:rPr>
              <a:t> 1/78</a:t>
            </a:r>
          </a:p>
        </p:txBody>
      </p:sp>
      <p:sp>
        <p:nvSpPr>
          <p:cNvPr id="696350" name="Text Box 30"/>
          <p:cNvSpPr txBox="1">
            <a:spLocks noChangeArrowheads="1"/>
          </p:cNvSpPr>
          <p:nvPr/>
        </p:nvSpPr>
        <p:spPr bwMode="auto">
          <a:xfrm>
            <a:off x="8382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400" b="1" i="1">
                <a:latin typeface="VNI-Times" pitchFamily="2" charset="0"/>
              </a:rPr>
              <a:t>Tìm giaù trò cuûa moãi bieåu thöùc sau (theo maãu):</a:t>
            </a:r>
            <a:r>
              <a:rPr lang="en-US" altLang="vi-VN" sz="3400" b="1" i="1">
                <a:solidFill>
                  <a:srgbClr val="000099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696351" name="Text Box 31"/>
          <p:cNvSpPr txBox="1">
            <a:spLocks noChangeArrowheads="1"/>
          </p:cNvSpPr>
          <p:nvPr/>
        </p:nvSpPr>
        <p:spPr bwMode="auto">
          <a:xfrm>
            <a:off x="0" y="10668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en-US" altLang="vi-VN" sz="3500" b="1">
                <a:solidFill>
                  <a:srgbClr val="B53F2B"/>
                </a:solidFill>
                <a:latin typeface="VNI-Times" pitchFamily="2" charset="0"/>
              </a:rPr>
              <a:t>Mẫu:</a:t>
            </a:r>
            <a:r>
              <a:rPr lang="en-US" altLang="vi-VN" sz="36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36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96352" name="Rectangle 32"/>
          <p:cNvSpPr>
            <a:spLocks noChangeArrowheads="1"/>
          </p:cNvSpPr>
          <p:nvPr/>
        </p:nvSpPr>
        <p:spPr bwMode="auto">
          <a:xfrm>
            <a:off x="1219200" y="838200"/>
            <a:ext cx="7696200" cy="12192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696353" name="Text Box 33"/>
          <p:cNvSpPr txBox="1">
            <a:spLocks noChangeArrowheads="1"/>
          </p:cNvSpPr>
          <p:nvPr/>
        </p:nvSpPr>
        <p:spPr bwMode="auto">
          <a:xfrm>
            <a:off x="1447800" y="868363"/>
            <a:ext cx="23622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latin typeface="VNI-Times" pitchFamily="2" charset="0"/>
              </a:rPr>
              <a:t>284 + 10 =</a:t>
            </a:r>
          </a:p>
        </p:txBody>
      </p:sp>
      <p:sp>
        <p:nvSpPr>
          <p:cNvPr id="696354" name="Text Box 34"/>
          <p:cNvSpPr txBox="1">
            <a:spLocks noChangeArrowheads="1"/>
          </p:cNvSpPr>
          <p:nvPr/>
        </p:nvSpPr>
        <p:spPr bwMode="auto">
          <a:xfrm>
            <a:off x="3657600" y="868363"/>
            <a:ext cx="990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294</a:t>
            </a:r>
            <a:endParaRPr lang="en-US" altLang="vi-VN" sz="3700" b="1">
              <a:latin typeface="VNI-Times" pitchFamily="2" charset="0"/>
            </a:endParaRPr>
          </a:p>
        </p:txBody>
      </p:sp>
      <p:sp>
        <p:nvSpPr>
          <p:cNvPr id="696355" name="Text Box 35"/>
          <p:cNvSpPr txBox="1">
            <a:spLocks noChangeArrowheads="1"/>
          </p:cNvSpPr>
          <p:nvPr/>
        </p:nvSpPr>
        <p:spPr bwMode="auto">
          <a:xfrm>
            <a:off x="1295400" y="1371600"/>
            <a:ext cx="78486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altLang="vi-VN" sz="3700" b="1" i="1">
                <a:solidFill>
                  <a:srgbClr val="000099"/>
                </a:solidFill>
                <a:latin typeface="VNI-Times" pitchFamily="2" charset="0"/>
              </a:rPr>
              <a:t> Giaù trò cuûa bieåu thöùc </a:t>
            </a:r>
            <a:r>
              <a:rPr lang="en-US" altLang="vi-VN" sz="3700" b="1">
                <a:latin typeface="VNI-Times" pitchFamily="2" charset="0"/>
              </a:rPr>
              <a:t>284 </a:t>
            </a:r>
            <a:r>
              <a:rPr lang="en-US" altLang="vi-VN" sz="3700" b="1" i="1">
                <a:latin typeface="VNI-Times" pitchFamily="2" charset="0"/>
              </a:rPr>
              <a:t>+ </a:t>
            </a:r>
            <a:r>
              <a:rPr lang="en-US" altLang="vi-VN" sz="3700" b="1">
                <a:latin typeface="VNI-Times" pitchFamily="2" charset="0"/>
              </a:rPr>
              <a:t>10</a:t>
            </a: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 laø </a:t>
            </a:r>
            <a:r>
              <a:rPr lang="en-US" altLang="vi-VN" sz="3700" b="1">
                <a:solidFill>
                  <a:srgbClr val="FF0000"/>
                </a:solidFill>
                <a:latin typeface="VNI-Times" pitchFamily="2" charset="0"/>
              </a:rPr>
              <a:t>294</a:t>
            </a:r>
            <a:r>
              <a:rPr lang="en-US" altLang="vi-VN" sz="3700" b="1" i="1">
                <a:latin typeface="VNI-Times" pitchFamily="2" charset="0"/>
              </a:rPr>
              <a:t>.</a:t>
            </a:r>
            <a:r>
              <a:rPr lang="en-US" altLang="vi-VN" sz="37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vi-VN" sz="3700">
              <a:solidFill>
                <a:srgbClr val="000099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6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9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6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9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96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4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4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id="5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9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96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9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96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96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96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9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96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96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96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9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96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96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96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8" grpId="0"/>
      <p:bldP spid="696329" grpId="0"/>
      <p:bldP spid="696330" grpId="0" build="allAtOnce"/>
      <p:bldP spid="696333" grpId="0" build="allAtOnce"/>
      <p:bldP spid="696335" grpId="0" build="allAtOnce"/>
      <p:bldP spid="696336" grpId="0" build="allAtOnce"/>
      <p:bldP spid="696337" grpId="0"/>
      <p:bldP spid="696338" grpId="0"/>
      <p:bldP spid="696340" grpId="0"/>
      <p:bldP spid="696344" grpId="0"/>
      <p:bldP spid="696345" grpId="0"/>
      <p:bldP spid="696346" grpId="0"/>
      <p:bldP spid="696351" grpId="0"/>
      <p:bldP spid="696352" grpId="0" animBg="1"/>
      <p:bldP spid="696353" grpId="0" autoUpdateAnimBg="0"/>
      <p:bldP spid="696354" grpId="0"/>
      <p:bldP spid="69635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9267</TotalTime>
  <Words>690</Words>
  <Application>Microsoft Office PowerPoint</Application>
  <PresentationFormat>On-screen Show (4:3)</PresentationFormat>
  <Paragraphs>186</Paragraphs>
  <Slides>16</Slides>
  <Notes>0</Notes>
  <HiddenSlides>0</HiddenSlides>
  <MMClips>3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Arial Black</vt:lpstr>
      <vt:lpstr>Calibri</vt:lpstr>
      <vt:lpstr>Cambria</vt:lpstr>
      <vt:lpstr>Times New Roman</vt:lpstr>
      <vt:lpstr>VNI-Ariston</vt:lpstr>
      <vt:lpstr>VNI-Bodon-Poster</vt:lpstr>
      <vt:lpstr>VNI-Cooper</vt:lpstr>
      <vt:lpstr>VNI-Times</vt:lpstr>
      <vt:lpstr>Wingdings</vt:lpstr>
      <vt:lpstr>Adjacency</vt:lpstr>
      <vt:lpstr>CorelDRAW</vt:lpstr>
      <vt:lpstr>PowerPoint Presentation</vt:lpstr>
      <vt:lpstr>Toaùn</vt:lpstr>
      <vt:lpstr>PowerPoint Presentation</vt:lpstr>
      <vt:lpstr>PowerPoint Presentation</vt:lpstr>
      <vt:lpstr>PowerPoint Presentation</vt:lpstr>
      <vt:lpstr>PowerPoint Presentation</vt:lpstr>
      <vt:lpstr>Toaùn</vt:lpstr>
      <vt:lpstr>    Toaùn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Toaùn</vt:lpstr>
      <vt:lpstr>PowerPoint Presentation</vt:lpstr>
    </vt:vector>
  </TitlesOfParts>
  <Company>Truongtieuhoc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 Hoàng Hoa Thám</dc:title>
  <dc:creator>Cao Minh Man</dc:creator>
  <cp:lastModifiedBy>Adminis</cp:lastModifiedBy>
  <cp:revision>318</cp:revision>
  <dcterms:created xsi:type="dcterms:W3CDTF">2006-02-22T12:17:09Z</dcterms:created>
  <dcterms:modified xsi:type="dcterms:W3CDTF">2018-01-16T02:53:32Z</dcterms:modified>
</cp:coreProperties>
</file>